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5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</p:sldIdLst>
  <p:sldSz cx="12192000" cy="6858000"/>
  <p:notesSz cx="6858000" cy="9144000"/>
  <p:custDataLst>
    <p:tags r:id="rId39"/>
  </p:custDataLst>
  <p:defaultTextStyle>
    <a:defPPr>
      <a:defRPr lang="zh-CN"/>
    </a:defPPr>
    <a:lvl1pPr marL="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 panose="020B0604020202020204" pitchFamily="34" charset="0"/>
        <a:ea typeface="微软雅黑" panose="020B0503020204020204" pitchFamily="34" charset="-122"/>
      </a:defRPr>
    </a:lvl1pPr>
    <a:lvl2pPr marL="4572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 panose="020B0604020202020204" pitchFamily="34" charset="0"/>
        <a:ea typeface="微软雅黑" panose="020B0503020204020204" pitchFamily="34" charset="-122"/>
      </a:defRPr>
    </a:lvl2pPr>
    <a:lvl3pPr marL="9144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 panose="020B0604020202020204" pitchFamily="34" charset="0"/>
        <a:ea typeface="微软雅黑" panose="020B0503020204020204" pitchFamily="34" charset="-122"/>
      </a:defRPr>
    </a:lvl3pPr>
    <a:lvl4pPr marL="13716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 panose="020B0604020202020204" pitchFamily="34" charset="0"/>
        <a:ea typeface="微软雅黑" panose="020B0503020204020204" pitchFamily="34" charset="-122"/>
      </a:defRPr>
    </a:lvl4pPr>
    <a:lvl5pPr marL="18288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 panose="020B0604020202020204" pitchFamily="34" charset="0"/>
        <a:ea typeface="微软雅黑" panose="020B0503020204020204" pitchFamily="34" charset="-122"/>
      </a:defRPr>
    </a:lvl5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60"/>
  </p:normalViewPr>
  <p:slideViewPr>
    <p:cSldViewPr>
      <p:cViewPr varScale="1">
        <p:scale>
          <a:sx n="115" d="100"/>
          <a:sy n="115" d="100"/>
        </p:scale>
        <p:origin x="0" y="0"/>
      </p:cViewPr>
      <p:guideLst/>
    </p:cSldViewPr>
  </p:slideViewPr>
  <p:notesViewPr>
    <p:cSldViewPr>
      <p:cViewPr varScale="1"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9" Type="http://schemas.openxmlformats.org/officeDocument/2006/relationships/tags" Target="tags/tag4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notesMaster" Target="notesMasters/notesMaster1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4818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rtlCol="0"/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/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4819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rtlCol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 algn="r"/>
            <a:fld id="{971A300F-A3E4-4C32-80E2-0F00FCBFA8CF}" type="datetime1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4820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4821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rtlCol="0"/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34822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rtlCol="0" anchor="b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4823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rtlCol="0" anchor="b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 algn="r"/>
            <a:fld id="{D3E10A8F-D5EF-4FFF-8142-89B889141333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/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854199"/>
            <a:ext cx="9144000" cy="1655763"/>
          </a:xfrm>
        </p:spPr>
        <p:txBody>
          <a:bodyPr anchor="b">
            <a:normAutofit/>
          </a:bodyPr>
          <a:lstStyle>
            <a:lvl1pPr algn="ctr">
              <a:defRPr sz="7200" b="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fld id="{B98E28B8-D39E-4FD3-B202-62A666EA6446}" type="datetime1">
              <a:rPr lang="zh-CN" altLang="en-US" sz="1200">
                <a:solidFill>
                  <a:srgbClr val="7F7F7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fld id="{496E0AEA-BEBA-4279-923B-7CE9DCF91FB7}" type="slidenum">
              <a:rPr lang="zh-CN" altLang="en-US" sz="1200">
                <a:solidFill>
                  <a:srgbClr val="7F7F7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1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fld id="{B98E28B8-D39E-4FD3-B202-62A666EA6446}" type="datetime1">
              <a:rPr lang="zh-CN" altLang="en-US" sz="1200">
                <a:solidFill>
                  <a:srgbClr val="7F7F7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15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16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fld id="{496E0AEA-BEBA-4279-923B-7CE9DCF91FB7}" type="slidenum">
              <a:rPr lang="zh-CN" altLang="en-US" sz="1200">
                <a:solidFill>
                  <a:srgbClr val="7F7F7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fld id="{B98E28B8-D39E-4FD3-B202-62A666EA6446}" type="datetime1">
              <a:rPr lang="zh-CN" altLang="en-US" sz="1200">
                <a:solidFill>
                  <a:srgbClr val="7F7F7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fld id="{496E0AEA-BEBA-4279-923B-7CE9DCF91FB7}" type="slidenum">
              <a:rPr lang="zh-CN" altLang="en-US" sz="1200">
                <a:solidFill>
                  <a:srgbClr val="7F7F7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838200" y="2187443"/>
            <a:ext cx="10515600" cy="2483115"/>
          </a:xfrm>
        </p:spPr>
        <p:txBody>
          <a:bodyPr>
            <a:normAutofit/>
          </a:bodyPr>
          <a:lstStyle>
            <a:lvl1pPr algn="ctr">
              <a:defRPr sz="6000" b="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fld id="{B98E28B8-D39E-4FD3-B202-62A666EA6446}" type="datetime1">
              <a:rPr lang="zh-CN" altLang="en-US" sz="1200">
                <a:solidFill>
                  <a:srgbClr val="7F7F7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fld id="{496E0AEA-BEBA-4279-923B-7CE9DCF91FB7}" type="slidenum">
              <a:rPr lang="zh-CN" altLang="en-US" sz="1200">
                <a:solidFill>
                  <a:srgbClr val="7F7F7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fld id="{B98E28B8-D39E-4FD3-B202-62A666EA6446}" type="datetime1">
              <a:rPr lang="zh-CN" altLang="en-US" sz="1200">
                <a:solidFill>
                  <a:srgbClr val="7F7F7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fld id="{496E0AEA-BEBA-4279-923B-7CE9DCF91FB7}" type="slidenum">
              <a:rPr lang="zh-CN" altLang="en-US" sz="1200">
                <a:solidFill>
                  <a:srgbClr val="7F7F7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fld id="{B98E28B8-D39E-4FD3-B202-62A666EA6446}" type="datetime1">
              <a:rPr lang="zh-CN" altLang="en-US" sz="1200">
                <a:solidFill>
                  <a:srgbClr val="7F7F7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fld id="{496E0AEA-BEBA-4279-923B-7CE9DCF91FB7}" type="slidenum">
              <a:rPr lang="zh-CN" altLang="en-US" sz="1200">
                <a:solidFill>
                  <a:srgbClr val="7F7F7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8500" y="2159000"/>
            <a:ext cx="5715000" cy="1382450"/>
          </a:xfrm>
        </p:spPr>
        <p:txBody>
          <a:bodyPr anchor="b" anchorCtr="0">
            <a:normAutofit/>
          </a:bodyPr>
          <a:lstStyle>
            <a:lvl1pPr algn="ctr">
              <a:defRPr sz="8000" b="0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7" name="内容占位符 36"/>
          <p:cNvSpPr>
            <a:spLocks noGrp="1"/>
          </p:cNvSpPr>
          <p:nvPr>
            <p:ph sz="quarter" idx="13"/>
          </p:nvPr>
        </p:nvSpPr>
        <p:spPr>
          <a:xfrm>
            <a:off x="3238500" y="3733201"/>
            <a:ext cx="5715000" cy="118593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38" name="日期占位符 3"/>
          <p:cNvSpPr>
            <a:spLocks noGrp="1"/>
          </p:cNvSpPr>
          <p:nvPr>
            <p:ph type="dt" sz="half" idx="1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fld id="{B98E28B8-D39E-4FD3-B202-62A666EA6446}" type="datetime1">
              <a:rPr lang="zh-CN" altLang="en-US" sz="1200">
                <a:solidFill>
                  <a:srgbClr val="7F7F7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9" name="页脚占位符 4"/>
          <p:cNvSpPr>
            <a:spLocks noGrp="1"/>
          </p:cNvSpPr>
          <p:nvPr>
            <p:ph type="ftr" sz="quarter" idx="15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0" name="灯片编号占位符 5"/>
          <p:cNvSpPr>
            <a:spLocks noGrp="1"/>
          </p:cNvSpPr>
          <p:nvPr>
            <p:ph type="sldNum" sz="quarter" idx="16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fld id="{496E0AEA-BEBA-4279-923B-7CE9DCF91FB7}" type="slidenum">
              <a:rPr lang="zh-CN" altLang="en-US" sz="1200">
                <a:solidFill>
                  <a:srgbClr val="7F7F7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fld id="{B98E28B8-D39E-4FD3-B202-62A666EA6446}" type="datetime1">
              <a:rPr lang="zh-CN" altLang="en-US" sz="1200">
                <a:solidFill>
                  <a:srgbClr val="7F7F7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fld id="{496E0AEA-BEBA-4279-923B-7CE9DCF91FB7}" type="slidenum">
              <a:rPr lang="zh-CN" altLang="en-US" sz="1200">
                <a:solidFill>
                  <a:srgbClr val="7F7F7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713673"/>
            <a:ext cx="4681654" cy="1428161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642517" y="713673"/>
            <a:ext cx="5711882" cy="54036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2313873"/>
            <a:ext cx="4681654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fld id="{B98E28B8-D39E-4FD3-B202-62A666EA6446}" type="datetime1">
              <a:rPr lang="zh-CN" altLang="en-US" sz="1200">
                <a:solidFill>
                  <a:srgbClr val="7F7F7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fld id="{496E0AEA-BEBA-4279-923B-7CE9DCF91FB7}" type="slidenum">
              <a:rPr lang="zh-CN" altLang="en-US" sz="1200">
                <a:solidFill>
                  <a:srgbClr val="7F7F7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444898" y="365125"/>
            <a:ext cx="908901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9446443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fld id="{B98E28B8-D39E-4FD3-B202-62A666EA6446}" type="datetime1">
              <a:rPr lang="zh-CN" altLang="en-US" sz="1200">
                <a:solidFill>
                  <a:srgbClr val="7F7F7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fld id="{496E0AEA-BEBA-4279-923B-7CE9DCF91FB7}" type="slidenum">
              <a:rPr lang="zh-CN" altLang="en-US" sz="1200">
                <a:solidFill>
                  <a:srgbClr val="7F7F7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tags" Target="../tags/tag3.xml"/><Relationship Id="rId12" Type="http://schemas.openxmlformats.org/officeDocument/2006/relationships/tags" Target="../tags/tag2.xml"/><Relationship Id="rId11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/>
          <a:lstStyle>
            <a:lvl1pPr mar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44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lvl="0"/>
            <a:r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>
            <a:lvl1pPr marL="22860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fld id="{B98E28B8-D39E-4FD3-B202-62A666EA6446}" type="datetime1">
              <a:rPr lang="zh-CN" altLang="en-US" sz="1200">
                <a:solidFill>
                  <a:srgbClr val="7F7F7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fld id="{496E0AEA-BEBA-4279-923B-7CE9DCF91FB7}" type="slidenum">
              <a:rPr lang="zh-CN" altLang="en-US" sz="1200">
                <a:solidFill>
                  <a:srgbClr val="7F7F7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31" name="KSO_TEMPLATE" hidden="1"/>
          <p:cNvSpPr/>
          <p:nvPr>
            <p:custDataLst>
              <p:tags r:id="rId1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 algn="ctr"/>
            <a:endParaRPr lang="zh-CN" altLang="en-US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/>
  <p:txStyles>
    <p:titleStyle>
      <a:lvl1pPr marL="0" indent="0" algn="l" defTabSz="914400" rtl="0" eaLnBrk="1" fontAlgn="base" latinLnBrk="0" hangingPunct="1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base" latinLnBrk="0" hangingPunct="1">
        <a:lnSpc>
          <a:spcPct val="90000"/>
        </a:lnSpc>
        <a:spcBef>
          <a:spcPts val="1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fontAlgn="base" latinLnBrk="0" hangingPunct="1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fontAlgn="base" latinLnBrk="0" hangingPunct="1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fontAlgn="base" latinLnBrk="0" hangingPunct="1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fontAlgn="base" latinLnBrk="0" hangingPunct="1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8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9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3" Type="http://schemas.openxmlformats.org/officeDocument/2006/relationships/image" Target="../media/image20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6.png"/><Relationship Id="rId3" Type="http://schemas.openxmlformats.org/officeDocument/2006/relationships/image" Target="../media/image25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7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3" Type="http://schemas.openxmlformats.org/officeDocument/2006/relationships/image" Target="../media/image28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3.png"/><Relationship Id="rId3" Type="http://schemas.openxmlformats.org/officeDocument/2006/relationships/image" Target="../media/image32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4.jpe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5.jpe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Relationship Id="rId3" Type="http://schemas.openxmlformats.org/officeDocument/2006/relationships/image" Target="../media/image36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9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0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2.png"/><Relationship Id="rId3" Type="http://schemas.openxmlformats.org/officeDocument/2006/relationships/image" Target="../media/image41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4.png"/><Relationship Id="rId3" Type="http://schemas.openxmlformats.org/officeDocument/2006/relationships/image" Target="../media/image43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6.jpeg"/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5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6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8.png"/><Relationship Id="rId1" Type="http://schemas.openxmlformats.org/officeDocument/2006/relationships/image" Target="../media/image47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audio" Target="../media/audio1.wav"/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audio" Target="../media/audio1.wav"/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audio" Target="../media/audio1.wav"/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audio" Target="../media/audio1.wav"/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0" name="标题 1"/>
          <p:cNvSpPr>
            <a:spLocks noGrp="1"/>
          </p:cNvSpPr>
          <p:nvPr>
            <p:ph type="ctrTitle"/>
          </p:nvPr>
        </p:nvSpPr>
        <p:spPr bwMode="auto">
          <a:xfrm>
            <a:off x="1087438" y="114300"/>
            <a:ext cx="10201275" cy="1790700"/>
          </a:xfrm>
          <a:noFill/>
          <a:ln>
            <a:miter lim="800000"/>
          </a:ln>
        </p:spPr>
        <p:txBody>
          <a:bodyPr vert="horz" wrap="square" lIns="68580" tIns="34290" rIns="68580" bIns="34290" anchor="b" anchorCtr="0"/>
          <a:lstStyle>
            <a:lvl1pPr marL="0" indent="0" algn="l" defTabSz="9144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44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 algn="ctr"/>
            <a:r>
              <a:rPr lang="zh-CN" altLang="en-US" sz="7200" b="1">
                <a:solidFill>
                  <a:srgbClr val="2F096F"/>
                </a:solidFill>
                <a:latin typeface="宋体" panose="02010600030101010101" pitchFamily="2" charset="-122"/>
              </a:rPr>
              <a:t>明天要远足</a:t>
            </a:r>
            <a:endParaRPr lang="zh-CN" altLang="en-US" sz="7200" b="1">
              <a:solidFill>
                <a:srgbClr val="2F096F"/>
              </a:solidFill>
              <a:latin typeface="宋体" panose="02010600030101010101" pitchFamily="2" charset="-122"/>
            </a:endParaRPr>
          </a:p>
        </p:txBody>
      </p:sp>
      <p:sp>
        <p:nvSpPr>
          <p:cNvPr id="2051" name="副标题 2"/>
          <p:cNvSpPr>
            <a:spLocks noGrp="1"/>
          </p:cNvSpPr>
          <p:nvPr>
            <p:ph type="subTitle" idx="1"/>
          </p:nvPr>
        </p:nvSpPr>
        <p:spPr>
          <a:xfrm>
            <a:off x="1516063" y="2051050"/>
            <a:ext cx="9144000" cy="1243013"/>
          </a:xfrm>
          <a:noFill/>
          <a:ln>
            <a:miter lim="800000"/>
          </a:ln>
        </p:spPr>
        <p:txBody>
          <a:bodyPr vert="horz" wrap="square" lIns="68580" tIns="34290" rIns="68580" bIns="34290" anchor="t" anchorCtr="0"/>
          <a:lstStyle>
            <a:lvl1pPr marL="0" indent="0" algn="ctr" defTabSz="914400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24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ctr" defTabSz="914400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20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ctr" defTabSz="914400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ctr" defTabSz="914400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ctr" defTabSz="914400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  <a:r>
              <a:rPr lang="zh-CN" altLang="en-US" sz="1800" b="1">
                <a:solidFill>
                  <a:srgbClr val="2F096F"/>
                </a:solidFill>
                <a:latin typeface="仿宋_GB2312"/>
                <a:ea typeface="仿宋_GB2312"/>
              </a:rPr>
              <a:t>方素珍</a:t>
            </a:r>
            <a:endParaRPr lang="zh-CN" altLang="en-US" sz="1800" b="1">
              <a:solidFill>
                <a:srgbClr val="2F096F"/>
              </a:solidFill>
              <a:latin typeface="仿宋_GB2312"/>
              <a:ea typeface="仿宋_GB2312"/>
            </a:endParaRPr>
          </a:p>
        </p:txBody>
      </p:sp>
      <p:pic>
        <p:nvPicPr>
          <p:cNvPr id="2052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4463" y="2824163"/>
            <a:ext cx="11888787" cy="389413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6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68913" y="517525"/>
            <a:ext cx="6702425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1267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850" y="1643063"/>
            <a:ext cx="5073650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1268" name="内容占位符 2"/>
          <p:cNvSpPr>
            <a:spLocks noGrp="1"/>
          </p:cNvSpPr>
          <p:nvPr>
            <p:ph idx="1"/>
          </p:nvPr>
        </p:nvSpPr>
        <p:spPr>
          <a:xfrm>
            <a:off x="579438" y="963613"/>
            <a:ext cx="10515600" cy="441325"/>
          </a:xfr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22860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altLang="zh-CN" b="1"/>
              <a:t>         </a:t>
            </a:r>
            <a:r>
              <a:rPr lang="zh-CN" altLang="en-US" sz="3200" b="1">
                <a:solidFill>
                  <a:srgbClr val="C00000"/>
                </a:solidFill>
              </a:rPr>
              <a:t>多音字</a:t>
            </a:r>
            <a:endParaRPr lang="zh-CN" altLang="en-US" sz="3200" b="1">
              <a:solidFill>
                <a:srgbClr val="C00000"/>
              </a:solidFill>
            </a:endParaRPr>
          </a:p>
          <a:p>
            <a:pPr marL="0" lvl="0" indent="0">
              <a:buNone/>
            </a:pPr>
            <a:endParaRPr lang="zh-CN" altLang="en-US"/>
          </a:p>
          <a:p>
            <a:pPr marL="0" lvl="0" indent="0">
              <a:buNone/>
            </a:pPr>
            <a:endParaRPr lang="zh-CN" altLang="en-US"/>
          </a:p>
          <a:p>
            <a:pPr marL="0" lvl="0" indent="0">
              <a:buNone/>
            </a:pPr>
            <a:endParaRPr lang="zh-CN" altLang="en-US"/>
          </a:p>
        </p:txBody>
      </p:sp>
      <p:sp>
        <p:nvSpPr>
          <p:cNvPr id="11269" name="TextBox 1"/>
          <p:cNvSpPr/>
          <p:nvPr/>
        </p:nvSpPr>
        <p:spPr>
          <a:xfrm>
            <a:off x="731838" y="2951163"/>
            <a:ext cx="760412" cy="5222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  <a:r>
              <a:rPr lang="zh-CN" altLang="en-US" sz="2800" b="1"/>
              <a:t>种</a:t>
            </a:r>
            <a:endParaRPr lang="zh-CN" altLang="en-US" sz="2800" b="1"/>
          </a:p>
        </p:txBody>
      </p:sp>
      <p:sp>
        <p:nvSpPr>
          <p:cNvPr id="11270" name="左大括号 4"/>
          <p:cNvSpPr/>
          <p:nvPr/>
        </p:nvSpPr>
        <p:spPr>
          <a:xfrm>
            <a:off x="1631950" y="2730500"/>
            <a:ext cx="412750" cy="1071563"/>
          </a:xfrm>
          <a:prstGeom prst="leftBrace">
            <a:avLst>
              <a:gd name="adj1" fmla="val 8329"/>
              <a:gd name="adj2" fmla="val 50000"/>
            </a:avLst>
          </a:prstGeom>
          <a:noFill/>
          <a:ln w="12700">
            <a:solidFill>
              <a:schemeClr val="tx1"/>
            </a:solidFill>
            <a:miter lim="800000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 defTabSz="457200"/>
            <a:endParaRPr lang="zh-CN" altLang="en-US" sz="2800" b="1"/>
          </a:p>
        </p:txBody>
      </p:sp>
      <p:sp>
        <p:nvSpPr>
          <p:cNvPr id="11271" name="笑脸 1"/>
          <p:cNvSpPr/>
          <p:nvPr/>
        </p:nvSpPr>
        <p:spPr>
          <a:xfrm>
            <a:off x="855663" y="954088"/>
            <a:ext cx="604837" cy="441325"/>
          </a:xfrm>
          <a:prstGeom prst="smileyFace">
            <a:avLst>
              <a:gd name="adj" fmla="val 4653"/>
            </a:avLst>
          </a:prstGeom>
          <a:solidFill>
            <a:srgbClr val="F04172"/>
          </a:solidFill>
          <a:ln w="12700">
            <a:solidFill>
              <a:schemeClr val="tx2"/>
            </a:solidFill>
            <a:miter lim="800000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11272" name="文本框 3"/>
          <p:cNvSpPr/>
          <p:nvPr/>
        </p:nvSpPr>
        <p:spPr>
          <a:xfrm>
            <a:off x="2044700" y="2560638"/>
            <a:ext cx="6773863" cy="1384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zhǒnɡ：种子   各种各样</a:t>
            </a: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marL="0" lvl="0" indent="0"/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marL="0" lvl="0" indent="0"/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zh</a:t>
            </a: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ò</a:t>
            </a: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nɡ：种植   种瓜得豆 </a:t>
            </a: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pic>
        <p:nvPicPr>
          <p:cNvPr id="1127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3200" y="1225550"/>
            <a:ext cx="3663950" cy="150495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127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78688" y="3944938"/>
            <a:ext cx="4525962" cy="263683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1275" name="文本框 5"/>
          <p:cNvSpPr/>
          <p:nvPr/>
        </p:nvSpPr>
        <p:spPr>
          <a:xfrm>
            <a:off x="8043863" y="1395413"/>
            <a:ext cx="1387475" cy="5222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  <a:r>
              <a:rPr lang="zh-CN" altLang="en-US" sz="2800" b="1"/>
              <a:t>种子</a:t>
            </a:r>
            <a:endParaRPr lang="zh-CN" altLang="en-US" sz="2800" b="1"/>
          </a:p>
        </p:txBody>
      </p:sp>
      <p:sp>
        <p:nvSpPr>
          <p:cNvPr id="11276" name="文本框 6"/>
          <p:cNvSpPr/>
          <p:nvPr/>
        </p:nvSpPr>
        <p:spPr>
          <a:xfrm>
            <a:off x="8280400" y="4664075"/>
            <a:ext cx="1554163" cy="5207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  <a:r>
              <a:rPr lang="zh-CN" altLang="en-US" sz="2800" b="1"/>
              <a:t>种植</a:t>
            </a:r>
            <a:endParaRPr lang="zh-CN" altLang="en-US" sz="28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 fill="hold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 fill="hold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 fill="hold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 fill="hold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2" grpId="0"/>
      <p:bldP spid="11275" grpId="0"/>
      <p:bldP spid="1127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68913" y="517525"/>
            <a:ext cx="6702425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2291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850" y="1643063"/>
            <a:ext cx="5073650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2292" name="内容占位符 2"/>
          <p:cNvSpPr>
            <a:spLocks noGrp="1"/>
          </p:cNvSpPr>
          <p:nvPr>
            <p:ph idx="1"/>
          </p:nvPr>
        </p:nvSpPr>
        <p:spPr>
          <a:xfrm>
            <a:off x="698500" y="1025525"/>
            <a:ext cx="10515600" cy="573088"/>
          </a:xfr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22860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altLang="zh-CN" b="1"/>
              <a:t>       </a:t>
            </a:r>
            <a:r>
              <a:rPr lang="zh-CN" altLang="en-US" sz="3200" b="1">
                <a:solidFill>
                  <a:srgbClr val="C00000"/>
                </a:solidFill>
              </a:rPr>
              <a:t>形近字</a:t>
            </a:r>
            <a:endParaRPr lang="zh-CN" altLang="en-US" sz="3200" b="1">
              <a:solidFill>
                <a:srgbClr val="C00000"/>
              </a:solidFill>
            </a:endParaRPr>
          </a:p>
          <a:p>
            <a:pPr marL="0" lvl="0" indent="0">
              <a:buNone/>
            </a:pPr>
            <a:endParaRPr lang="zh-CN" altLang="en-US"/>
          </a:p>
        </p:txBody>
      </p:sp>
      <p:sp>
        <p:nvSpPr>
          <p:cNvPr id="12293" name="笑脸 1"/>
          <p:cNvSpPr/>
          <p:nvPr/>
        </p:nvSpPr>
        <p:spPr>
          <a:xfrm>
            <a:off x="855663" y="1025525"/>
            <a:ext cx="604837" cy="441325"/>
          </a:xfrm>
          <a:prstGeom prst="smileyFace">
            <a:avLst>
              <a:gd name="adj" fmla="val 4653"/>
            </a:avLst>
          </a:prstGeom>
          <a:solidFill>
            <a:srgbClr val="F04172"/>
          </a:solidFill>
          <a:ln w="12700">
            <a:solidFill>
              <a:schemeClr val="tx2"/>
            </a:solidFill>
            <a:miter lim="800000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12294" name="文本框 2"/>
          <p:cNvSpPr/>
          <p:nvPr/>
        </p:nvSpPr>
        <p:spPr>
          <a:xfrm>
            <a:off x="1327150" y="1760538"/>
            <a:ext cx="8731250" cy="46259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>
              <a:lnSpc>
                <a:spcPts val="4000"/>
              </a:lnSpc>
            </a:pPr>
            <a:r>
              <a:rPr lang="en-US" altLang="zh-CN" sz="2800" b="1">
                <a:latin typeface="宋体" panose="02010600030101010101" pitchFamily="2" charset="-122"/>
              </a:rPr>
              <a:t>  </a:t>
            </a:r>
            <a:r>
              <a:rPr lang="zh-CN" altLang="zh-CN" sz="2800" b="1">
                <a:latin typeface="宋体" panose="02010600030101010101" pitchFamily="2" charset="-122"/>
              </a:rPr>
              <a:t>寸</a:t>
            </a:r>
            <a:r>
              <a:rPr lang="zh-CN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(c</a:t>
            </a:r>
            <a:r>
              <a:rPr lang="zh-CN" altLang="zh-CN" sz="2800" b="1">
                <a:solidFill>
                  <a:srgbClr val="FF0000"/>
                </a:solidFill>
                <a:latin typeface="Arial Unicode MS" panose="020B0604020202020204" pitchFamily="34" charset="-122"/>
              </a:rPr>
              <a:t>ù</a:t>
            </a:r>
            <a:r>
              <a:rPr lang="zh-CN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n)　一寸　得寸进尺</a:t>
            </a:r>
            <a:endParaRPr lang="en-US" altLang="zh-CN" sz="2800" b="1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marL="0" lvl="0" indent="0">
              <a:lnSpc>
                <a:spcPts val="4000"/>
              </a:lnSpc>
            </a:pPr>
            <a:r>
              <a:rPr lang="zh-CN" altLang="zh-CN" sz="2800" b="1">
                <a:latin typeface="宋体" panose="02010600030101010101" pitchFamily="2" charset="-122"/>
              </a:rPr>
              <a:t>  才</a:t>
            </a:r>
            <a:r>
              <a:rPr lang="zh-CN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(c</a:t>
            </a:r>
            <a:r>
              <a:rPr lang="zh-CN" altLang="zh-CN" sz="2800" b="1">
                <a:solidFill>
                  <a:srgbClr val="FF0000"/>
                </a:solidFill>
                <a:latin typeface="Arial Unicode MS" panose="020B0604020202020204" pitchFamily="34" charset="-122"/>
              </a:rPr>
              <a:t>á</a:t>
            </a:r>
            <a:r>
              <a:rPr lang="zh-CN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i)　口才　 一表人才</a:t>
            </a:r>
            <a:endParaRPr lang="zh-CN" altLang="zh-CN" sz="2800" b="1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marL="0" lvl="0" indent="0">
              <a:lnSpc>
                <a:spcPts val="4000"/>
              </a:lnSpc>
            </a:pP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marL="0" lvl="0" indent="0">
              <a:lnSpc>
                <a:spcPts val="4000"/>
              </a:lnSpc>
            </a:pPr>
            <a:r>
              <a:rPr lang="zh-CN" altLang="en-US" sz="2800" b="1">
                <a:latin typeface="宋体" panose="02010600030101010101" pitchFamily="2" charset="-122"/>
              </a:rPr>
              <a:t>  </a:t>
            </a:r>
            <a:r>
              <a:rPr lang="zh-CN" altLang="zh-CN" sz="2800" b="1">
                <a:latin typeface="宋体" panose="02010600030101010101" pitchFamily="2" charset="-122"/>
              </a:rPr>
              <a:t>朋</a:t>
            </a:r>
            <a:r>
              <a:rPr lang="zh-CN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(p</a:t>
            </a:r>
            <a:r>
              <a:rPr lang="zh-CN" altLang="zh-CN" sz="2800" b="1">
                <a:solidFill>
                  <a:srgbClr val="FF0000"/>
                </a:solidFill>
                <a:latin typeface="Arial Unicode MS" panose="020B0604020202020204" pitchFamily="34" charset="-122"/>
              </a:rPr>
              <a:t>é</a:t>
            </a:r>
            <a:r>
              <a:rPr lang="zh-CN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nɡ)   朋友　三朋四友</a:t>
            </a:r>
            <a:endParaRPr lang="zh-CN" altLang="zh-CN" sz="2800" b="1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marL="0" lvl="0" indent="0">
              <a:lnSpc>
                <a:spcPts val="4000"/>
              </a:lnSpc>
            </a:pPr>
            <a:r>
              <a:rPr lang="zh-CN" altLang="zh-CN" sz="2800" b="1">
                <a:latin typeface="宋体" panose="02010600030101010101" pitchFamily="2" charset="-122"/>
              </a:rPr>
              <a:t>  明</a:t>
            </a:r>
            <a:r>
              <a:rPr lang="zh-CN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(m</a:t>
            </a:r>
            <a:r>
              <a:rPr lang="zh-CN" altLang="zh-CN" sz="2800" b="1">
                <a:solidFill>
                  <a:srgbClr val="FF0000"/>
                </a:solidFill>
                <a:latin typeface="Arial Unicode MS" panose="020B0604020202020204" pitchFamily="34" charset="-122"/>
              </a:rPr>
              <a:t>í</a:t>
            </a:r>
            <a:r>
              <a:rPr lang="zh-CN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nɡ)   明天　明明白白</a:t>
            </a:r>
            <a:r>
              <a:rPr lang="zh-CN" altLang="en-US" sz="2800" b="1">
                <a:latin typeface="宋体" panose="02010600030101010101" pitchFamily="2" charset="-122"/>
              </a:rPr>
              <a:t>  </a:t>
            </a:r>
            <a:endParaRPr lang="zh-CN" altLang="en-US" sz="2800" b="1">
              <a:latin typeface="宋体" panose="02010600030101010101" pitchFamily="2" charset="-122"/>
            </a:endParaRPr>
          </a:p>
          <a:p>
            <a:pPr marL="0" lvl="0" indent="0">
              <a:lnSpc>
                <a:spcPts val="4000"/>
              </a:lnSpc>
            </a:pPr>
            <a:r>
              <a:rPr lang="zh-CN" altLang="zh-CN" sz="2800" b="1">
                <a:latin typeface="宋体" panose="02010600030101010101" pitchFamily="2" charset="-122"/>
              </a:rPr>
              <a:t> </a:t>
            </a:r>
            <a:endParaRPr lang="zh-CN" altLang="zh-CN" sz="2800" b="1">
              <a:latin typeface="宋体" panose="02010600030101010101" pitchFamily="2" charset="-122"/>
            </a:endParaRPr>
          </a:p>
          <a:p>
            <a:pPr marL="0" lvl="0" indent="0">
              <a:lnSpc>
                <a:spcPts val="4000"/>
              </a:lnSpc>
            </a:pPr>
            <a:r>
              <a:rPr lang="zh-CN" altLang="zh-CN" sz="2800" b="1">
                <a:latin typeface="宋体" panose="02010600030101010101" pitchFamily="2" charset="-122"/>
              </a:rPr>
              <a:t>  司</a:t>
            </a:r>
            <a:r>
              <a:rPr lang="zh-CN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(sī)    司机　司空见惯</a:t>
            </a:r>
            <a:endParaRPr lang="zh-CN" altLang="zh-CN" sz="2800" b="1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marL="0" lvl="0" indent="0">
              <a:lnSpc>
                <a:spcPts val="4000"/>
              </a:lnSpc>
            </a:pPr>
            <a:r>
              <a:rPr lang="zh-CN" altLang="zh-CN" sz="2800" b="1">
                <a:latin typeface="宋体" panose="02010600030101010101" pitchFamily="2" charset="-122"/>
              </a:rPr>
              <a:t>  同</a:t>
            </a:r>
            <a:r>
              <a:rPr lang="zh-CN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(t</a:t>
            </a:r>
            <a:r>
              <a:rPr lang="zh-CN" altLang="zh-CN" sz="2800" b="1">
                <a:solidFill>
                  <a:srgbClr val="FF0000"/>
                </a:solidFill>
                <a:latin typeface="Arial Unicode MS" panose="020B0604020202020204" pitchFamily="34" charset="-122"/>
              </a:rPr>
              <a:t>ó</a:t>
            </a:r>
            <a:r>
              <a:rPr lang="zh-CN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n</a:t>
            </a:r>
            <a:r>
              <a:rPr lang="zh-CN" altLang="zh-CN" sz="2800" b="1">
                <a:solidFill>
                  <a:srgbClr val="FF0000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ɡ</a:t>
            </a:r>
            <a:r>
              <a:rPr lang="zh-CN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)　同岁　同甘共苦</a:t>
            </a:r>
            <a:endParaRPr lang="zh-CN" altLang="zh-CN" sz="2800" b="1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marL="0" lvl="0" indent="0"/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2295" name="左大括号 3"/>
          <p:cNvSpPr/>
          <p:nvPr/>
        </p:nvSpPr>
        <p:spPr>
          <a:xfrm>
            <a:off x="1606550" y="2051050"/>
            <a:ext cx="101600" cy="773113"/>
          </a:xfrm>
          <a:prstGeom prst="leftBrace">
            <a:avLst>
              <a:gd name="adj1" fmla="val 8349"/>
              <a:gd name="adj2" fmla="val 50000"/>
            </a:avLst>
          </a:prstGeom>
          <a:noFill/>
          <a:ln w="6350">
            <a:solidFill>
              <a:schemeClr val="tx1"/>
            </a:solidFill>
            <a:miter lim="800000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/>
          </a:p>
        </p:txBody>
      </p:sp>
      <p:sp>
        <p:nvSpPr>
          <p:cNvPr id="12296" name="左大括号 4"/>
          <p:cNvSpPr/>
          <p:nvPr/>
        </p:nvSpPr>
        <p:spPr>
          <a:xfrm>
            <a:off x="1506538" y="3421063"/>
            <a:ext cx="101600" cy="773112"/>
          </a:xfrm>
          <a:prstGeom prst="leftBrace">
            <a:avLst>
              <a:gd name="adj1" fmla="val 8349"/>
              <a:gd name="adj2" fmla="val 50000"/>
            </a:avLst>
          </a:prstGeom>
          <a:noFill/>
          <a:ln w="6350">
            <a:solidFill>
              <a:schemeClr val="tx1"/>
            </a:solidFill>
            <a:miter lim="800000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/>
          </a:p>
        </p:txBody>
      </p:sp>
      <p:sp>
        <p:nvSpPr>
          <p:cNvPr id="12297" name="左大括号 5"/>
          <p:cNvSpPr/>
          <p:nvPr/>
        </p:nvSpPr>
        <p:spPr>
          <a:xfrm>
            <a:off x="1606550" y="5033963"/>
            <a:ext cx="101600" cy="773112"/>
          </a:xfrm>
          <a:prstGeom prst="leftBrace">
            <a:avLst>
              <a:gd name="adj1" fmla="val 8349"/>
              <a:gd name="adj2" fmla="val 50000"/>
            </a:avLst>
          </a:prstGeom>
          <a:noFill/>
          <a:ln w="6350">
            <a:solidFill>
              <a:schemeClr val="tx1"/>
            </a:solidFill>
            <a:miter lim="800000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/>
          </a:p>
        </p:txBody>
      </p:sp>
      <p:pic>
        <p:nvPicPr>
          <p:cNvPr id="12298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7363" y="1466850"/>
            <a:ext cx="3302000" cy="233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2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2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2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2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2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2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2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2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/>
      <p:bldP spid="12296" grpId="0"/>
      <p:bldP spid="1229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4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68913" y="517525"/>
            <a:ext cx="6702425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3315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850" y="1643063"/>
            <a:ext cx="5073650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3316" name="圆角矩形 8"/>
          <p:cNvSpPr/>
          <p:nvPr/>
        </p:nvSpPr>
        <p:spPr>
          <a:xfrm>
            <a:off x="468313" y="1004888"/>
            <a:ext cx="3060700" cy="490537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 sz="100">
              <a:solidFill>
                <a:srgbClr val="FFFFFF"/>
              </a:solidFill>
            </a:endParaRPr>
          </a:p>
        </p:txBody>
      </p:sp>
      <p:sp>
        <p:nvSpPr>
          <p:cNvPr id="13317" name="文本框 28"/>
          <p:cNvSpPr/>
          <p:nvPr/>
        </p:nvSpPr>
        <p:spPr>
          <a:xfrm>
            <a:off x="1192213" y="982663"/>
            <a:ext cx="2943225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  <a:r>
              <a:rPr lang="zh-CN" altLang="zh-CN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词语学习</a:t>
            </a:r>
            <a:endParaRPr lang="zh-CN" altLang="zh-CN" sz="32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318" name="圆角矩形 13"/>
          <p:cNvSpPr/>
          <p:nvPr/>
        </p:nvSpPr>
        <p:spPr>
          <a:xfrm>
            <a:off x="2208213" y="3419475"/>
            <a:ext cx="8116887" cy="46037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 sz="100">
              <a:solidFill>
                <a:srgbClr val="FFFFFF"/>
              </a:solidFill>
            </a:endParaRPr>
          </a:p>
        </p:txBody>
      </p:sp>
      <p:sp>
        <p:nvSpPr>
          <p:cNvPr id="13319" name="笑脸 14"/>
          <p:cNvSpPr/>
          <p:nvPr/>
        </p:nvSpPr>
        <p:spPr>
          <a:xfrm>
            <a:off x="1028700" y="1649413"/>
            <a:ext cx="604838" cy="441325"/>
          </a:xfrm>
          <a:prstGeom prst="smileyFace">
            <a:avLst>
              <a:gd name="adj" fmla="val 4653"/>
            </a:avLst>
          </a:prstGeom>
          <a:solidFill>
            <a:srgbClr val="F04172"/>
          </a:solidFill>
          <a:ln w="12700">
            <a:solidFill>
              <a:schemeClr val="tx2"/>
            </a:solidFill>
            <a:miter lim="800000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13320" name="文本框 1"/>
          <p:cNvSpPr/>
          <p:nvPr/>
        </p:nvSpPr>
        <p:spPr>
          <a:xfrm>
            <a:off x="838200" y="2170113"/>
            <a:ext cx="11272838" cy="39909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>
              <a:lnSpc>
                <a:spcPts val="3800"/>
              </a:lnSpc>
            </a:pPr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地方：</a:t>
            </a:r>
            <a:r>
              <a:rPr lang="zh-CN" altLang="en-US" sz="2800">
                <a:sym typeface="宋体" panose="02010600030101010101" pitchFamily="2" charset="-122"/>
              </a:rPr>
              <a:t>某一区域；空间的一部分；部位。</a:t>
            </a:r>
            <a:endParaRPr lang="zh-CN" altLang="en-US" sz="2800">
              <a:sym typeface="宋体" panose="02010600030101010101" pitchFamily="2" charset="-122"/>
            </a:endParaRPr>
          </a:p>
          <a:p>
            <a:pPr marL="0" lvl="0" indent="0">
              <a:lnSpc>
                <a:spcPts val="3800"/>
              </a:lnSpc>
            </a:pPr>
            <a:r>
              <a:rPr lang="zh-CN" altLang="en-US" sz="2800">
                <a:latin typeface="宋体" panose="02010600030101010101" pitchFamily="2" charset="-122"/>
                <a:ea typeface="黑体" panose="02010609060101010101" pitchFamily="49" charset="-122"/>
              </a:rPr>
              <a:t>造句：</a:t>
            </a:r>
            <a:r>
              <a:rPr lang="zh-CN" altLang="en-US" sz="2800">
                <a:sym typeface="宋体" panose="02010600030101010101" pitchFamily="2" charset="-122"/>
              </a:rPr>
              <a:t>这个地方我很熟悉。</a:t>
            </a:r>
            <a:endParaRPr lang="zh-CN" altLang="en-US" sz="2800">
              <a:sym typeface="宋体" panose="02010600030101010101" pitchFamily="2" charset="-122"/>
            </a:endParaRPr>
          </a:p>
          <a:p>
            <a:pPr marL="0" lvl="0" indent="0">
              <a:lnSpc>
                <a:spcPts val="3800"/>
              </a:lnSpc>
            </a:pPr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颜色：</a:t>
            </a:r>
            <a:r>
              <a:rPr lang="zh-CN" altLang="en-US" sz="2800">
                <a:sym typeface="宋体" panose="02010600030101010101" pitchFamily="2" charset="-122"/>
              </a:rPr>
              <a:t>由物体发射、反射或透过的光波通过视觉所产生的印象。</a:t>
            </a:r>
            <a:endParaRPr lang="zh-CN" altLang="en-US" sz="2800">
              <a:sym typeface="宋体" panose="02010600030101010101" pitchFamily="2" charset="-122"/>
            </a:endParaRPr>
          </a:p>
          <a:p>
            <a:pPr marL="0" lvl="0" indent="0">
              <a:lnSpc>
                <a:spcPts val="3800"/>
              </a:lnSpc>
            </a:pPr>
            <a:r>
              <a:rPr lang="zh-CN" altLang="en-US" sz="2800">
                <a:latin typeface="宋体" panose="02010600030101010101" pitchFamily="2" charset="-122"/>
                <a:ea typeface="黑体" panose="02010609060101010101" pitchFamily="49" charset="-122"/>
              </a:rPr>
              <a:t>造句：</a:t>
            </a:r>
            <a:r>
              <a:rPr lang="zh-CN" altLang="en-US" sz="2800">
                <a:sym typeface="宋体" panose="02010600030101010101" pitchFamily="2" charset="-122"/>
              </a:rPr>
              <a:t>她身上的衣服颜色很鲜艳。</a:t>
            </a:r>
            <a:endParaRPr lang="zh-CN" altLang="en-US" sz="2800">
              <a:sym typeface="宋体" panose="02010600030101010101" pitchFamily="2" charset="-122"/>
            </a:endParaRPr>
          </a:p>
          <a:p>
            <a:pPr marL="0" lvl="0" indent="0">
              <a:lnSpc>
                <a:spcPts val="3800"/>
              </a:lnSpc>
            </a:pPr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洁白：</a:t>
            </a:r>
            <a:r>
              <a:rPr lang="zh-CN" altLang="en-US" sz="2800">
                <a:sym typeface="宋体" panose="02010600030101010101" pitchFamily="2" charset="-122"/>
              </a:rPr>
              <a:t>没有被其他颜色染污的白色。</a:t>
            </a:r>
            <a:endParaRPr lang="zh-CN" altLang="en-US" sz="2800">
              <a:sym typeface="宋体" panose="02010600030101010101" pitchFamily="2" charset="-122"/>
            </a:endParaRPr>
          </a:p>
          <a:p>
            <a:pPr marL="0" lvl="0" indent="0">
              <a:lnSpc>
                <a:spcPts val="3800"/>
              </a:lnSpc>
            </a:pPr>
            <a:r>
              <a:rPr lang="zh-CN" altLang="en-US" sz="2800">
                <a:latin typeface="宋体" panose="02010600030101010101" pitchFamily="2" charset="-122"/>
                <a:ea typeface="黑体" panose="02010609060101010101" pitchFamily="49" charset="-122"/>
              </a:rPr>
              <a:t>造句：</a:t>
            </a:r>
            <a:r>
              <a:rPr lang="zh-CN" altLang="en-US" sz="2800">
                <a:sym typeface="宋体" panose="02010600030101010101" pitchFamily="2" charset="-122"/>
              </a:rPr>
              <a:t>蓝蓝的天空上飘着朵朵洁白的云，美丽极了！</a:t>
            </a:r>
            <a:endParaRPr lang="zh-CN" altLang="en-US" sz="2800">
              <a:sym typeface="宋体" panose="02010600030101010101" pitchFamily="2" charset="-122"/>
            </a:endParaRPr>
          </a:p>
          <a:p>
            <a:pPr marL="0" lvl="0" indent="0">
              <a:lnSpc>
                <a:spcPts val="3800"/>
              </a:lnSpc>
            </a:pPr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柔软：</a:t>
            </a:r>
            <a:r>
              <a:rPr lang="zh-CN" altLang="en-US" sz="2800">
                <a:sym typeface="宋体" panose="02010600030101010101" pitchFamily="2" charset="-122"/>
              </a:rPr>
              <a:t>软和；不坚硬。</a:t>
            </a:r>
            <a:endParaRPr lang="zh-CN" altLang="en-US" sz="2800">
              <a:sym typeface="宋体" panose="02010600030101010101" pitchFamily="2" charset="-122"/>
            </a:endParaRPr>
          </a:p>
          <a:p>
            <a:pPr marL="0" lvl="0" indent="0">
              <a:lnSpc>
                <a:spcPts val="3800"/>
              </a:lnSpc>
            </a:pPr>
            <a:r>
              <a:rPr lang="zh-CN" altLang="en-US" sz="2800">
                <a:latin typeface="宋体" panose="02010600030101010101" pitchFamily="2" charset="-122"/>
                <a:ea typeface="黑体" panose="02010609060101010101" pitchFamily="49" charset="-122"/>
              </a:rPr>
              <a:t>造句：</a:t>
            </a:r>
            <a:r>
              <a:rPr lang="zh-CN" altLang="en-US" sz="2800">
                <a:sym typeface="宋体" panose="02010600030101010101" pitchFamily="2" charset="-122"/>
              </a:rPr>
              <a:t>她是学舞蹈的，身体非常柔软。</a:t>
            </a:r>
            <a:endParaRPr lang="zh-CN" altLang="en-US" sz="2800"/>
          </a:p>
        </p:txBody>
      </p:sp>
      <p:sp>
        <p:nvSpPr>
          <p:cNvPr id="13321" name="文本框 2"/>
          <p:cNvSpPr/>
          <p:nvPr/>
        </p:nvSpPr>
        <p:spPr>
          <a:xfrm>
            <a:off x="1682750" y="1597025"/>
            <a:ext cx="3233738" cy="5826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  <a:r>
              <a:rPr lang="zh-CN" altLang="en-US" sz="3200" b="1">
                <a:solidFill>
                  <a:srgbClr val="C00000"/>
                </a:solidFill>
              </a:rPr>
              <a:t>词语理解</a:t>
            </a:r>
            <a:endParaRPr lang="zh-CN" altLang="en-US" sz="3200" b="1">
              <a:solidFill>
                <a:srgbClr val="C00000"/>
              </a:solidFill>
            </a:endParaRPr>
          </a:p>
        </p:txBody>
      </p:sp>
      <p:pic>
        <p:nvPicPr>
          <p:cNvPr id="13322" name="图片 1" descr="字典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400" y="941388"/>
            <a:ext cx="1130300" cy="6254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3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3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3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3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3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3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8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68913" y="517525"/>
            <a:ext cx="6702425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4339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850" y="1643063"/>
            <a:ext cx="5073650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4340" name="内容占位符 2"/>
          <p:cNvSpPr>
            <a:spLocks noGrp="1"/>
          </p:cNvSpPr>
          <p:nvPr>
            <p:ph idx="1"/>
          </p:nvPr>
        </p:nvSpPr>
        <p:spPr>
          <a:xfrm>
            <a:off x="838200" y="1114425"/>
            <a:ext cx="10515600" cy="781050"/>
          </a:xfr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22860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altLang="zh-CN"/>
              <a:t>        </a:t>
            </a:r>
            <a:r>
              <a:rPr lang="zh-CN" altLang="en-US" sz="3200" b="1">
                <a:solidFill>
                  <a:srgbClr val="C00000"/>
                </a:solidFill>
              </a:rPr>
              <a:t>近义词</a:t>
            </a:r>
            <a:endParaRPr lang="zh-CN" altLang="en-US" sz="3200" b="1">
              <a:solidFill>
                <a:srgbClr val="C00000"/>
              </a:solidFill>
            </a:endParaRPr>
          </a:p>
        </p:txBody>
      </p:sp>
      <p:sp>
        <p:nvSpPr>
          <p:cNvPr id="14341" name="笑脸 1"/>
          <p:cNvSpPr/>
          <p:nvPr/>
        </p:nvSpPr>
        <p:spPr>
          <a:xfrm>
            <a:off x="1098550" y="1116013"/>
            <a:ext cx="604838" cy="441325"/>
          </a:xfrm>
          <a:prstGeom prst="smileyFace">
            <a:avLst>
              <a:gd name="adj" fmla="val 4653"/>
            </a:avLst>
          </a:prstGeom>
          <a:solidFill>
            <a:srgbClr val="F04172"/>
          </a:solidFill>
          <a:ln w="12700">
            <a:solidFill>
              <a:schemeClr val="tx2"/>
            </a:solidFill>
            <a:miter lim="800000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14342" name="文本框 2"/>
          <p:cNvSpPr/>
          <p:nvPr/>
        </p:nvSpPr>
        <p:spPr>
          <a:xfrm>
            <a:off x="838200" y="1935163"/>
            <a:ext cx="9155113" cy="18145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  <a:endParaRPr lang="zh-CN" altLang="en-US" sz="2800">
              <a:solidFill>
                <a:srgbClr val="FF0000"/>
              </a:solidFill>
            </a:endParaRPr>
          </a:p>
          <a:p>
            <a:pPr marL="0" lvl="0" indent="0"/>
            <a:r>
              <a:rPr lang="zh-CN" altLang="en-US" sz="2800"/>
              <a:t>颜色—（</a:t>
            </a:r>
            <a:r>
              <a:rPr lang="zh-CN" altLang="en-US" sz="2800">
                <a:solidFill>
                  <a:srgbClr val="FF0000"/>
                </a:solidFill>
              </a:rPr>
              <a:t>色彩</a:t>
            </a:r>
            <a:r>
              <a:rPr lang="zh-CN" altLang="en-US" sz="2800"/>
              <a:t>）　洁白—（</a:t>
            </a:r>
            <a:r>
              <a:rPr lang="zh-CN" altLang="en-US" sz="2800">
                <a:solidFill>
                  <a:srgbClr val="FF0000"/>
                </a:solidFill>
              </a:rPr>
              <a:t>雪白</a:t>
            </a:r>
            <a:r>
              <a:rPr lang="zh-CN" altLang="en-US" sz="2800"/>
              <a:t>）</a:t>
            </a:r>
            <a:endParaRPr lang="zh-CN" altLang="en-US" sz="2800"/>
          </a:p>
          <a:p>
            <a:pPr marL="0" lvl="0" indent="0"/>
            <a:r>
              <a:rPr lang="zh-CN" altLang="en-US" sz="2800"/>
              <a:t>　</a:t>
            </a:r>
            <a:endParaRPr lang="zh-CN" altLang="en-US" sz="2800"/>
          </a:p>
          <a:p>
            <a:pPr marL="0" lvl="0" indent="0"/>
            <a:r>
              <a:rPr lang="zh-CN" altLang="en-US" sz="2800"/>
              <a:t>柔软—（</a:t>
            </a:r>
            <a:r>
              <a:rPr lang="zh-CN" altLang="en-US" sz="2800">
                <a:solidFill>
                  <a:srgbClr val="FF0000"/>
                </a:solidFill>
              </a:rPr>
              <a:t>软和</a:t>
            </a:r>
            <a:r>
              <a:rPr lang="zh-CN" altLang="en-US" sz="2800"/>
              <a:t>）</a:t>
            </a:r>
            <a:endParaRPr lang="zh-CN" altLang="en-US" sz="2800"/>
          </a:p>
        </p:txBody>
      </p:sp>
      <p:pic>
        <p:nvPicPr>
          <p:cNvPr id="1434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6788" y="3484563"/>
            <a:ext cx="5927725" cy="324485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 fill="hold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2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68913" y="517525"/>
            <a:ext cx="6702425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5363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850" y="1643063"/>
            <a:ext cx="5073650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5364" name="内容占位符 2"/>
          <p:cNvSpPr>
            <a:spLocks noGrp="1"/>
          </p:cNvSpPr>
          <p:nvPr>
            <p:ph idx="1"/>
          </p:nvPr>
        </p:nvSpPr>
        <p:spPr>
          <a:xfrm>
            <a:off x="647700" y="876300"/>
            <a:ext cx="10515600" cy="739775"/>
          </a:xfr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22860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altLang="zh-CN"/>
              <a:t>          </a:t>
            </a:r>
            <a:endParaRPr lang="zh-CN" altLang="en-US" b="1">
              <a:solidFill>
                <a:srgbClr val="C00000"/>
              </a:solidFill>
            </a:endParaRPr>
          </a:p>
        </p:txBody>
      </p:sp>
      <p:sp>
        <p:nvSpPr>
          <p:cNvPr id="15365" name="文本框 4"/>
          <p:cNvSpPr/>
          <p:nvPr/>
        </p:nvSpPr>
        <p:spPr>
          <a:xfrm>
            <a:off x="830263" y="1616075"/>
            <a:ext cx="10788650" cy="18145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  <a:endParaRPr lang="zh-CN" altLang="en-US" sz="2800"/>
          </a:p>
          <a:p>
            <a:pPr marL="0" lvl="0" indent="0"/>
            <a:r>
              <a:rPr lang="zh-CN" altLang="en-US" sz="2800"/>
              <a:t>多—（</a:t>
            </a:r>
            <a:r>
              <a:rPr lang="zh-CN" altLang="en-US" sz="2800">
                <a:solidFill>
                  <a:srgbClr val="FF0000"/>
                </a:solidFill>
              </a:rPr>
              <a:t>少</a:t>
            </a:r>
            <a:r>
              <a:rPr lang="zh-CN" altLang="en-US" sz="2800"/>
              <a:t>）　      洁白—（</a:t>
            </a:r>
            <a:r>
              <a:rPr lang="zh-CN" altLang="en-US" sz="2800">
                <a:solidFill>
                  <a:srgbClr val="FF0000"/>
                </a:solidFill>
              </a:rPr>
              <a:t>乌黑</a:t>
            </a:r>
            <a:r>
              <a:rPr lang="zh-CN" altLang="en-US" sz="2800"/>
              <a:t>）　</a:t>
            </a:r>
            <a:endParaRPr lang="zh-CN" altLang="en-US" sz="2800"/>
          </a:p>
          <a:p>
            <a:pPr marL="0" lvl="0" indent="0"/>
            <a:endParaRPr lang="zh-CN" altLang="en-US" sz="2800"/>
          </a:p>
          <a:p>
            <a:pPr marL="0" lvl="0" indent="0"/>
            <a:r>
              <a:rPr lang="zh-CN" altLang="en-US" sz="2800"/>
              <a:t>柔软—（</a:t>
            </a:r>
            <a:r>
              <a:rPr lang="zh-CN" altLang="en-US" sz="2800">
                <a:solidFill>
                  <a:srgbClr val="FF0000"/>
                </a:solidFill>
              </a:rPr>
              <a:t>坚硬</a:t>
            </a:r>
            <a:r>
              <a:rPr lang="zh-CN" altLang="en-US" sz="2800"/>
              <a:t>）</a:t>
            </a:r>
            <a:endParaRPr lang="zh-CN" altLang="en-US" sz="2800"/>
          </a:p>
        </p:txBody>
      </p:sp>
      <p:sp>
        <p:nvSpPr>
          <p:cNvPr id="15366" name="内容占位符 2"/>
          <p:cNvSpPr>
            <a:spLocks noGrp="1"/>
          </p:cNvSpPr>
          <p:nvPr/>
        </p:nvSpPr>
        <p:spPr>
          <a:xfrm>
            <a:off x="660400" y="1108075"/>
            <a:ext cx="10515600" cy="7397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>
              <a:lnSpc>
                <a:spcPct val="90000"/>
              </a:lnSpc>
              <a:spcBef>
                <a:spcPts val="1000"/>
              </a:spcBef>
            </a:pPr>
            <a:r>
              <a:rPr lang="en-US" altLang="zh-CN" sz="2800"/>
              <a:t>          </a:t>
            </a:r>
            <a:r>
              <a:rPr lang="zh-CN" altLang="en-US" sz="2800" b="1">
                <a:solidFill>
                  <a:srgbClr val="C00000"/>
                </a:solidFill>
              </a:rPr>
              <a:t>反义词</a:t>
            </a:r>
            <a:endParaRPr lang="zh-CN" altLang="en-US" sz="2800" b="1">
              <a:solidFill>
                <a:srgbClr val="C00000"/>
              </a:solidFill>
            </a:endParaRPr>
          </a:p>
        </p:txBody>
      </p:sp>
      <p:sp>
        <p:nvSpPr>
          <p:cNvPr id="15367" name="笑脸 2"/>
          <p:cNvSpPr/>
          <p:nvPr/>
        </p:nvSpPr>
        <p:spPr>
          <a:xfrm>
            <a:off x="1092200" y="1108075"/>
            <a:ext cx="604838" cy="441325"/>
          </a:xfrm>
          <a:prstGeom prst="smileyFace">
            <a:avLst>
              <a:gd name="adj" fmla="val 4653"/>
            </a:avLst>
          </a:prstGeom>
          <a:solidFill>
            <a:srgbClr val="F04172"/>
          </a:solidFill>
          <a:ln w="12700">
            <a:solidFill>
              <a:schemeClr val="tx2"/>
            </a:solidFill>
            <a:miter lim="800000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>
              <a:solidFill>
                <a:srgbClr val="FFFFFF"/>
              </a:solidFill>
            </a:endParaRPr>
          </a:p>
        </p:txBody>
      </p:sp>
      <p:pic>
        <p:nvPicPr>
          <p:cNvPr id="15368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088" y="3889375"/>
            <a:ext cx="3613150" cy="184626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5369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2488" y="1208088"/>
            <a:ext cx="2590800" cy="1571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5370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5263" y="3889375"/>
            <a:ext cx="4708525" cy="174466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5371" name="图片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34388" y="3529013"/>
            <a:ext cx="2628900" cy="2460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5372" name="文本框 6"/>
          <p:cNvSpPr/>
          <p:nvPr/>
        </p:nvSpPr>
        <p:spPr>
          <a:xfrm>
            <a:off x="8332788" y="1069975"/>
            <a:ext cx="2733675" cy="5222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  <a:r>
              <a:rPr lang="zh-CN" altLang="en-US" sz="2800" b="1">
                <a:solidFill>
                  <a:srgbClr val="FF0000"/>
                </a:solidFill>
              </a:rPr>
              <a:t>坚硬</a:t>
            </a:r>
            <a:r>
              <a:rPr lang="zh-CN" altLang="en-US" sz="2800" b="1"/>
              <a:t>的石头</a:t>
            </a:r>
            <a:endParaRPr lang="zh-CN" altLang="en-US" sz="2800" b="1"/>
          </a:p>
        </p:txBody>
      </p:sp>
      <p:sp>
        <p:nvSpPr>
          <p:cNvPr id="15373" name="文本框 7"/>
          <p:cNvSpPr/>
          <p:nvPr/>
        </p:nvSpPr>
        <p:spPr>
          <a:xfrm>
            <a:off x="8293100" y="5940425"/>
            <a:ext cx="3714750" cy="5222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  <a:r>
              <a:rPr lang="zh-CN" altLang="en-US" sz="2800" b="1"/>
              <a:t>乌鸦的羽毛</a:t>
            </a:r>
            <a:r>
              <a:rPr lang="zh-CN" altLang="en-US" sz="2800" b="1">
                <a:solidFill>
                  <a:srgbClr val="FF0000"/>
                </a:solidFill>
              </a:rPr>
              <a:t>乌黑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15374" name="文本框 8"/>
          <p:cNvSpPr/>
          <p:nvPr/>
        </p:nvSpPr>
        <p:spPr>
          <a:xfrm>
            <a:off x="192088" y="5878513"/>
            <a:ext cx="2981325" cy="5222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  <a:r>
              <a:rPr lang="zh-CN" altLang="en-US" sz="2800" b="1">
                <a:solidFill>
                  <a:srgbClr val="FF0000"/>
                </a:solidFill>
              </a:rPr>
              <a:t>洁白</a:t>
            </a:r>
            <a:r>
              <a:rPr lang="zh-CN" altLang="en-US" sz="2800" b="1"/>
              <a:t>的棉花</a:t>
            </a:r>
            <a:endParaRPr lang="zh-CN" altLang="en-US" sz="2800" b="1"/>
          </a:p>
        </p:txBody>
      </p:sp>
      <p:sp>
        <p:nvSpPr>
          <p:cNvPr id="15375" name="文本框 9"/>
          <p:cNvSpPr/>
          <p:nvPr/>
        </p:nvSpPr>
        <p:spPr>
          <a:xfrm>
            <a:off x="4157663" y="5878513"/>
            <a:ext cx="2979737" cy="5222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  <a:r>
              <a:rPr lang="zh-CN" altLang="en-US" sz="2800" b="1">
                <a:solidFill>
                  <a:srgbClr val="FF0000"/>
                </a:solidFill>
              </a:rPr>
              <a:t>洁白</a:t>
            </a:r>
            <a:r>
              <a:rPr lang="zh-CN" altLang="en-US" sz="2800" b="1"/>
              <a:t>的白云</a:t>
            </a:r>
            <a:endParaRPr lang="zh-CN" altLang="en-US" sz="28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 fill="hold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 fill="hold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 fill="hold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 fill="hold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 fill="hold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 fill="hold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 fill="hold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 fill="hold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2" grpId="0"/>
      <p:bldP spid="15373" grpId="0"/>
      <p:bldP spid="15374" grpId="0"/>
      <p:bldP spid="1537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6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68913" y="517525"/>
            <a:ext cx="6702425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6387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850" y="1643063"/>
            <a:ext cx="5073650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6388" name="标题 1"/>
          <p:cNvSpPr>
            <a:spLocks noGrp="1"/>
          </p:cNvSpPr>
          <p:nvPr>
            <p:ph type="title"/>
          </p:nvPr>
        </p:nvSpPr>
        <p:spPr bwMode="auto">
          <a:xfrm>
            <a:off x="1074738" y="1042988"/>
            <a:ext cx="10515600" cy="560387"/>
          </a:xfr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44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lvl="0"/>
            <a:r>
              <a:rPr lang="en-US" altLang="zh-CN" sz="3200"/>
              <a:t>    </a:t>
            </a:r>
            <a:r>
              <a:rPr lang="zh-CN" altLang="en-US" sz="3200" b="1">
                <a:solidFill>
                  <a:srgbClr val="C00000"/>
                </a:solidFill>
              </a:rPr>
              <a:t>词语辨析</a:t>
            </a:r>
            <a:endParaRPr lang="zh-CN" altLang="en-US" sz="3200" b="1">
              <a:solidFill>
                <a:srgbClr val="C00000"/>
              </a:solidFill>
            </a:endParaRPr>
          </a:p>
        </p:txBody>
      </p:sp>
      <p:sp>
        <p:nvSpPr>
          <p:cNvPr id="16389" name="内容占位符 2"/>
          <p:cNvSpPr>
            <a:spLocks noGrp="1"/>
          </p:cNvSpPr>
          <p:nvPr>
            <p:ph idx="1"/>
          </p:nvPr>
        </p:nvSpPr>
        <p:spPr>
          <a:xfrm>
            <a:off x="838200" y="1420813"/>
            <a:ext cx="10752138" cy="5332412"/>
          </a:xfr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22860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lnSpc>
                <a:spcPts val="4000"/>
              </a:lnSpc>
              <a:buNone/>
            </a:pPr>
            <a:r>
              <a:rPr lang="zh-CN" altLang="en-US" b="1">
                <a:latin typeface="宋体" panose="02010600030101010101" pitchFamily="2" charset="-122"/>
              </a:rPr>
              <a:t>洁白    雪白</a:t>
            </a:r>
            <a:r>
              <a:rPr lang="zh-CN" altLang="en-US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zh-CN" altLang="en-US" b="1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>
              <a:lnSpc>
                <a:spcPts val="4000"/>
              </a:lnSpc>
              <a:buNone/>
            </a:pPr>
            <a:r>
              <a:rPr lang="zh-CN" altLang="en-US" b="1"/>
              <a:t>     相同点：</a:t>
            </a:r>
            <a:r>
              <a:rPr lang="zh-CN" altLang="en-US"/>
              <a:t>都有白的意思。</a:t>
            </a:r>
            <a:endParaRPr lang="zh-CN" altLang="en-US"/>
          </a:p>
          <a:p>
            <a:pPr marL="0" lvl="0" indent="0">
              <a:lnSpc>
                <a:spcPts val="4000"/>
              </a:lnSpc>
              <a:buNone/>
            </a:pPr>
            <a:r>
              <a:rPr lang="zh-CN" altLang="en-US" b="1"/>
              <a:t>     不同点：</a:t>
            </a:r>
            <a:r>
              <a:rPr lang="zh-CN" altLang="en-US"/>
              <a:t>“洁白”指没有被其他颜色污染的白色；“雪白”指犹如雪花那样的白。</a:t>
            </a:r>
            <a:endParaRPr lang="zh-CN" altLang="en-US"/>
          </a:p>
          <a:p>
            <a:pPr marL="0" lvl="0" indent="0">
              <a:lnSpc>
                <a:spcPts val="4000"/>
              </a:lnSpc>
              <a:buNone/>
            </a:pPr>
            <a:r>
              <a:rPr lang="zh-CN" altLang="en-US" b="1"/>
              <a:t>     运用示例：</a:t>
            </a:r>
            <a:endParaRPr lang="zh-CN" altLang="en-US" b="1"/>
          </a:p>
          <a:p>
            <a:pPr marL="0" lvl="0" indent="0">
              <a:lnSpc>
                <a:spcPts val="4000"/>
              </a:lnSpc>
              <a:buNone/>
            </a:pPr>
            <a:r>
              <a:rPr lang="zh-CN" altLang="en-US" b="1"/>
              <a:t>    </a:t>
            </a:r>
            <a:r>
              <a:rPr lang="zh-CN" altLang="en-US">
                <a:latin typeface="宋体" panose="02010600030101010101" pitchFamily="2" charset="-122"/>
              </a:rPr>
              <a:t>   </a:t>
            </a:r>
            <a:r>
              <a:rPr lang="en-US" altLang="zh-CN">
                <a:latin typeface="宋体" panose="02010600030101010101" pitchFamily="2" charset="-122"/>
              </a:rPr>
              <a:t>1.</a:t>
            </a:r>
            <a:r>
              <a:rPr lang="zh-CN" altLang="en-US">
                <a:latin typeface="宋体" panose="02010600030101010101" pitchFamily="2" charset="-122"/>
              </a:rPr>
              <a:t>(　　　)晶莹的雪花落在阳台上，越积越多，好像为阳台盖上了一层厚厚的棉被。</a:t>
            </a:r>
            <a:endParaRPr lang="zh-CN" altLang="en-US">
              <a:latin typeface="宋体" panose="02010600030101010101" pitchFamily="2" charset="-122"/>
            </a:endParaRPr>
          </a:p>
          <a:p>
            <a:pPr marL="0" lvl="0" indent="0">
              <a:lnSpc>
                <a:spcPts val="4000"/>
              </a:lnSpc>
              <a:buNone/>
            </a:pPr>
            <a:r>
              <a:rPr lang="en-US" altLang="zh-CN">
                <a:latin typeface="宋体" panose="02010600030101010101" pitchFamily="2" charset="-122"/>
              </a:rPr>
              <a:t>     2.</a:t>
            </a:r>
            <a:r>
              <a:rPr lang="zh-CN" altLang="en-US">
                <a:latin typeface="宋体" panose="02010600030101010101" pitchFamily="2" charset="-122"/>
              </a:rPr>
              <a:t>(　　　)的梨花盛开了，漫山遍野都散发着香气。</a:t>
            </a:r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16390" name="笑脸 14"/>
          <p:cNvSpPr/>
          <p:nvPr/>
        </p:nvSpPr>
        <p:spPr>
          <a:xfrm>
            <a:off x="1028700" y="1054100"/>
            <a:ext cx="604838" cy="441325"/>
          </a:xfrm>
          <a:prstGeom prst="smileyFace">
            <a:avLst>
              <a:gd name="adj" fmla="val 4653"/>
            </a:avLst>
          </a:prstGeom>
          <a:solidFill>
            <a:srgbClr val="F04172"/>
          </a:solidFill>
          <a:ln w="12700">
            <a:solidFill>
              <a:schemeClr val="tx2"/>
            </a:solidFill>
            <a:miter lim="800000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16391" name="文本框 1"/>
          <p:cNvSpPr/>
          <p:nvPr/>
        </p:nvSpPr>
        <p:spPr>
          <a:xfrm>
            <a:off x="2971800" y="4522788"/>
            <a:ext cx="1435100" cy="5207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  <a:r>
              <a:rPr lang="zh-CN" altLang="en-US" sz="2800">
                <a:solidFill>
                  <a:srgbClr val="FF0000"/>
                </a:solidFill>
              </a:rPr>
              <a:t>洁白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16392" name="文本框 2"/>
          <p:cNvSpPr/>
          <p:nvPr/>
        </p:nvSpPr>
        <p:spPr>
          <a:xfrm>
            <a:off x="2808288" y="5635625"/>
            <a:ext cx="1438275" cy="5222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  <a:r>
              <a:rPr lang="zh-CN" altLang="en-US" sz="2800">
                <a:solidFill>
                  <a:srgbClr val="FF0000"/>
                </a:solidFill>
              </a:rPr>
              <a:t>雪白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3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3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3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3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1" grpId="0"/>
      <p:bldP spid="1639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10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68913" y="517525"/>
            <a:ext cx="6702425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7411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850" y="1643063"/>
            <a:ext cx="5073650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7412" name="圆角矩形 31"/>
          <p:cNvSpPr/>
          <p:nvPr/>
        </p:nvSpPr>
        <p:spPr>
          <a:xfrm>
            <a:off x="404813" y="979488"/>
            <a:ext cx="3025775" cy="490537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 sz="100">
              <a:solidFill>
                <a:srgbClr val="FFFFFF"/>
              </a:solidFill>
            </a:endParaRPr>
          </a:p>
        </p:txBody>
      </p:sp>
      <p:sp>
        <p:nvSpPr>
          <p:cNvPr id="17413" name="文本框 32"/>
          <p:cNvSpPr/>
          <p:nvPr/>
        </p:nvSpPr>
        <p:spPr>
          <a:xfrm>
            <a:off x="984250" y="925513"/>
            <a:ext cx="2538413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  <a:r>
              <a:rPr lang="zh-CN" altLang="zh-CN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朗读指导</a:t>
            </a:r>
            <a:endParaRPr lang="zh-CN" altLang="zh-CN" sz="32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7414" name="图片 34" descr="的声音_voice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488" y="977900"/>
            <a:ext cx="639762" cy="48101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7415" name="内容占位符 2"/>
          <p:cNvSpPr>
            <a:spLocks noGrp="1"/>
          </p:cNvSpPr>
          <p:nvPr>
            <p:ph idx="1"/>
          </p:nvPr>
        </p:nvSpPr>
        <p:spPr>
          <a:xfrm>
            <a:off x="509588" y="1724025"/>
            <a:ext cx="11144250" cy="4870450"/>
          </a:xfrm>
          <a:noFill/>
          <a:ln>
            <a:miter lim="800000"/>
          </a:ln>
        </p:spPr>
        <p:txBody>
          <a:bodyPr vert="horz" wrap="square" lIns="68580" tIns="34290" rIns="68580" bIns="34290" anchor="t" anchorCtr="0"/>
          <a:lstStyle>
            <a:lvl1pPr marL="22860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ts val="4000"/>
              </a:lnSpc>
              <a:buNone/>
            </a:pPr>
            <a:r>
              <a:rPr lang="en-US" altLang="zh-CN">
                <a:latin typeface="宋体" panose="02010600030101010101" pitchFamily="2" charset="-122"/>
              </a:rPr>
              <a:t>   1.</a:t>
            </a:r>
            <a:r>
              <a:rPr lang="zh-CN" altLang="zh-CN">
                <a:latin typeface="宋体" panose="02010600030101010101" pitchFamily="2" charset="-122"/>
              </a:rPr>
              <a:t>关于语气词</a:t>
            </a:r>
            <a:r>
              <a:rPr lang="zh-CN" altLang="zh-CN">
                <a:latin typeface="宋体" panose="02010600030101010101" pitchFamily="2" charset="-122"/>
              </a:rPr>
              <a:t>“</a:t>
            </a:r>
            <a:r>
              <a:rPr lang="zh-CN" altLang="zh-CN">
                <a:latin typeface="宋体" panose="02010600030101010101" pitchFamily="2" charset="-122"/>
              </a:rPr>
              <a:t>唉</a:t>
            </a:r>
            <a:r>
              <a:rPr lang="zh-CN" altLang="zh-CN">
                <a:latin typeface="宋体" panose="02010600030101010101" pitchFamily="2" charset="-122"/>
              </a:rPr>
              <a:t>”</a:t>
            </a:r>
            <a:r>
              <a:rPr lang="zh-CN" altLang="zh-CN">
                <a:latin typeface="宋体" panose="02010600030101010101" pitchFamily="2" charset="-122"/>
              </a:rPr>
              <a:t>的朗读。3节小诗，3次 </a:t>
            </a:r>
            <a:r>
              <a:rPr lang="zh-CN" altLang="zh-CN">
                <a:latin typeface="宋体" panose="02010600030101010101" pitchFamily="2" charset="-122"/>
              </a:rPr>
              <a:t>“</a:t>
            </a:r>
            <a:r>
              <a:rPr lang="zh-CN" altLang="zh-CN">
                <a:latin typeface="宋体" panose="02010600030101010101" pitchFamily="2" charset="-122"/>
              </a:rPr>
              <a:t>唉</a:t>
            </a:r>
            <a:r>
              <a:rPr lang="zh-CN" altLang="zh-CN">
                <a:latin typeface="宋体" panose="02010600030101010101" pitchFamily="2" charset="-122"/>
              </a:rPr>
              <a:t>”</a:t>
            </a:r>
            <a:r>
              <a:rPr lang="zh-CN" altLang="zh-CN">
                <a:latin typeface="宋体" panose="02010600030101010101" pitchFamily="2" charset="-122"/>
              </a:rPr>
              <a:t>，体现了小朋友急切、无奈、期待的心情， 可结合生活体验，感受其心情，再进行朗读。</a:t>
            </a:r>
            <a:endParaRPr lang="zh-CN" altLang="zh-CN">
              <a:latin typeface="宋体" panose="02010600030101010101" pitchFamily="2" charset="-122"/>
            </a:endParaRPr>
          </a:p>
          <a:p>
            <a:pPr marL="0" lvl="0" indent="0">
              <a:lnSpc>
                <a:spcPts val="4000"/>
              </a:lnSpc>
              <a:buNone/>
            </a:pPr>
            <a:r>
              <a:rPr lang="en-US" altLang="zh-CN">
                <a:latin typeface="宋体" panose="02010600030101010101" pitchFamily="2" charset="-122"/>
              </a:rPr>
              <a:t>   2.</a:t>
            </a:r>
            <a:r>
              <a:rPr lang="zh-CN" altLang="zh-CN">
                <a:latin typeface="宋体" panose="02010600030101010101" pitchFamily="2" charset="-122"/>
              </a:rPr>
              <a:t>关于问句的朗读。3 节小诗，都以问号结尾。要结合对内容的理解进行朗读指导，带 着好奇、想象、疑惑，读好前两个问句，语气词</a:t>
            </a:r>
            <a:r>
              <a:rPr lang="zh-CN" altLang="zh-CN">
                <a:latin typeface="宋体" panose="02010600030101010101" pitchFamily="2" charset="-122"/>
              </a:rPr>
              <a:t>“</a:t>
            </a:r>
            <a:r>
              <a:rPr lang="zh-CN" altLang="zh-CN">
                <a:latin typeface="宋体" panose="02010600030101010101" pitchFamily="2" charset="-122"/>
              </a:rPr>
              <a:t>吗</a:t>
            </a:r>
            <a:r>
              <a:rPr lang="zh-CN" altLang="zh-CN">
                <a:latin typeface="宋体" panose="02010600030101010101" pitchFamily="2" charset="-122"/>
              </a:rPr>
              <a:t>”</a:t>
            </a:r>
            <a:r>
              <a:rPr lang="zh-CN" altLang="zh-CN">
                <a:latin typeface="宋体" panose="02010600030101010101" pitchFamily="2" charset="-122"/>
              </a:rPr>
              <a:t>要读得轻而短，语调微微上扬。语气词</a:t>
            </a:r>
            <a:r>
              <a:rPr lang="zh-CN" altLang="zh-CN">
                <a:latin typeface="宋体" panose="02010600030101010101" pitchFamily="2" charset="-122"/>
              </a:rPr>
              <a:t>“</a:t>
            </a:r>
            <a:r>
              <a:rPr lang="zh-CN" altLang="zh-CN">
                <a:latin typeface="宋体" panose="02010600030101010101" pitchFamily="2" charset="-122"/>
              </a:rPr>
              <a:t>呢</a:t>
            </a:r>
            <a:r>
              <a:rPr lang="zh-CN" altLang="zh-CN">
                <a:latin typeface="宋体" panose="02010600030101010101" pitchFamily="2" charset="-122"/>
              </a:rPr>
              <a:t>”</a:t>
            </a:r>
            <a:r>
              <a:rPr lang="zh-CN" altLang="zh-CN">
                <a:latin typeface="宋体" panose="02010600030101010101" pitchFamily="2" charset="-122"/>
              </a:rPr>
              <a:t>读的时候可稍微加重语气，透过声音传递出小朋友此时急不可耐的心情。</a:t>
            </a:r>
            <a:endParaRPr lang="zh-CN" altLang="zh-CN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4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68913" y="517525"/>
            <a:ext cx="6702425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8435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850" y="1643063"/>
            <a:ext cx="5073650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8436" name="圆角矩形 39"/>
          <p:cNvSpPr/>
          <p:nvPr/>
        </p:nvSpPr>
        <p:spPr>
          <a:xfrm>
            <a:off x="579438" y="1008063"/>
            <a:ext cx="2974975" cy="490537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 sz="100">
              <a:solidFill>
                <a:srgbClr val="FFFFFF"/>
              </a:solidFill>
            </a:endParaRPr>
          </a:p>
        </p:txBody>
      </p:sp>
      <p:sp>
        <p:nvSpPr>
          <p:cNvPr id="18437" name="文本框 40"/>
          <p:cNvSpPr/>
          <p:nvPr/>
        </p:nvSpPr>
        <p:spPr>
          <a:xfrm>
            <a:off x="1023938" y="946150"/>
            <a:ext cx="2530475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  <a:r>
              <a:rPr lang="zh-CN" altLang="zh-CN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课文朗读</a:t>
            </a:r>
            <a:endParaRPr lang="zh-CN" altLang="zh-CN" sz="32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8438" name="图片 5" descr="麦克风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38" y="1014413"/>
            <a:ext cx="615950" cy="4603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8439" name="文本框 2"/>
          <p:cNvSpPr/>
          <p:nvPr/>
        </p:nvSpPr>
        <p:spPr>
          <a:xfrm>
            <a:off x="4068763" y="1130300"/>
            <a:ext cx="3829050" cy="368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  <a:r>
              <a:rPr lang="zh-CN" altLang="en-US">
                <a:solidFill>
                  <a:srgbClr val="C00000"/>
                </a:solidFill>
                <a:latin typeface="楷体_GB2312"/>
                <a:ea typeface="楷体_GB2312"/>
              </a:rPr>
              <a:t>点击即可播放</a:t>
            </a:r>
            <a:endParaRPr lang="zh-CN" altLang="en-US">
              <a:solidFill>
                <a:srgbClr val="C00000"/>
              </a:solidFill>
              <a:latin typeface="楷体_GB2312"/>
              <a:ea typeface="楷体_GB2312"/>
            </a:endParaRPr>
          </a:p>
        </p:txBody>
      </p:sp>
      <p:pic>
        <p:nvPicPr>
          <p:cNvPr id="18440" name="9 明天要远足"/>
          <p:cNvPicPr/>
          <p:nvPr/>
        </p:nvPicPr>
        <p:blipFill>
          <a:blip r:embed="rId4"/>
          <a:stretch>
            <a:fillRect/>
          </a:stretch>
        </p:blipFill>
        <p:spPr>
          <a:xfrm>
            <a:off x="420688" y="1866900"/>
            <a:ext cx="10914062" cy="419893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4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84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40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458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68913" y="517525"/>
            <a:ext cx="6702425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9459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850" y="1643063"/>
            <a:ext cx="5073650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9460" name="内容占位符 2"/>
          <p:cNvSpPr>
            <a:spLocks noGrp="1"/>
          </p:cNvSpPr>
          <p:nvPr>
            <p:ph idx="1"/>
          </p:nvPr>
        </p:nvSpPr>
        <p:spPr>
          <a:xfrm>
            <a:off x="388938" y="1909763"/>
            <a:ext cx="11331575" cy="985837"/>
          </a:xfrm>
          <a:prstGeom prst="rect">
            <a:avLst/>
          </a:prstGeom>
        </p:spPr>
        <p:txBody>
          <a:bodyPr vert="horz" wrap="square" lIns="68580" tIns="34290" rIns="68580" bIns="34290" rtlCol="0" anchor="t" anchorCtr="0">
            <a:normAutofit/>
          </a:bodyPr>
          <a:lstStyle>
            <a:lvl1pPr marL="22860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>
              <a:lnSpc>
                <a:spcPct val="120000"/>
              </a:lnSpc>
              <a:buNone/>
            </a:pPr>
            <a:r>
              <a:rPr lang="en-US" altLang="zh-CN" sz="2400" b="1" spc="0">
                <a:latin typeface="微软雅黑" panose="020B0503020204020204" pitchFamily="34" charset="-122"/>
                <a:sym typeface="+mn-ea"/>
              </a:rPr>
              <a:t>   1.</a:t>
            </a:r>
            <a:r>
              <a:rPr lang="en-US" altLang="en-US" sz="2400" spc="0">
                <a:latin typeface="微软雅黑" panose="020B0503020204020204" pitchFamily="34" charset="-122"/>
                <a:sym typeface="+mn-ea"/>
              </a:rPr>
              <a:t>指名读文，其他同学想一想：这首儿歌有几小节？主要写了什么内容？</a:t>
            </a:r>
            <a:endParaRPr lang="en-US" altLang="en-US">
              <a:latin typeface="微软雅黑" panose="020B0503020204020204" pitchFamily="34" charset="-122"/>
              <a:sym typeface="+mn-ea"/>
            </a:endParaRPr>
          </a:p>
          <a:p>
            <a:pPr marL="228600" marR="0" lvl="0" indent="-228600"/>
            <a:endParaRPr lang="en-US" altLang="en-US" b="1">
              <a:latin typeface="宋体" panose="02010600030101010101" pitchFamily="2" charset="-122"/>
            </a:endParaRPr>
          </a:p>
        </p:txBody>
      </p:sp>
      <p:sp>
        <p:nvSpPr>
          <p:cNvPr id="19461" name="圆角矩形 35"/>
          <p:cNvSpPr/>
          <p:nvPr/>
        </p:nvSpPr>
        <p:spPr>
          <a:xfrm>
            <a:off x="534988" y="979488"/>
            <a:ext cx="3128962" cy="490537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 sz="100">
              <a:solidFill>
                <a:srgbClr val="FFFFFF"/>
              </a:solidFill>
            </a:endParaRPr>
          </a:p>
        </p:txBody>
      </p:sp>
      <p:sp>
        <p:nvSpPr>
          <p:cNvPr id="19462" name="文本框 36"/>
          <p:cNvSpPr/>
          <p:nvPr/>
        </p:nvSpPr>
        <p:spPr>
          <a:xfrm>
            <a:off x="1187450" y="941388"/>
            <a:ext cx="2476500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  <a:r>
              <a:rPr lang="zh-CN" altLang="zh-CN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整体感知</a:t>
            </a:r>
            <a:endParaRPr lang="zh-CN" altLang="zh-CN" sz="32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9463" name="图片 38" descr="2列2行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463" y="974725"/>
            <a:ext cx="692150" cy="51911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9464" name="文本框 1"/>
          <p:cNvSpPr/>
          <p:nvPr/>
        </p:nvSpPr>
        <p:spPr>
          <a:xfrm>
            <a:off x="388938" y="3136900"/>
            <a:ext cx="11477625" cy="18986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>
              <a:lnSpc>
                <a:spcPct val="140000"/>
              </a:lnSpc>
            </a:pPr>
            <a:r>
              <a:rPr lang="en-US" altLang="zh-CN" sz="2800">
                <a:solidFill>
                  <a:srgbClr val="C00000"/>
                </a:solidFill>
                <a:latin typeface="楷体_GB2312"/>
                <a:ea typeface="楷体_GB2312"/>
              </a:rPr>
              <a:t>   </a:t>
            </a:r>
            <a:r>
              <a:rPr lang="zh-CN" altLang="zh-CN" sz="2800">
                <a:solidFill>
                  <a:srgbClr val="C00000"/>
                </a:solidFill>
                <a:latin typeface="楷体_GB2312"/>
                <a:ea typeface="楷体_GB2312"/>
              </a:rPr>
              <a:t>这首儿歌有3个小节。</a:t>
            </a:r>
            <a:endParaRPr lang="zh-CN" altLang="zh-CN" sz="2800">
              <a:solidFill>
                <a:srgbClr val="C00000"/>
              </a:solidFill>
              <a:latin typeface="楷体_GB2312"/>
              <a:ea typeface="楷体_GB2312"/>
            </a:endParaRPr>
          </a:p>
          <a:p>
            <a:pPr marL="0" lvl="0" indent="0">
              <a:lnSpc>
                <a:spcPct val="140000"/>
              </a:lnSpc>
            </a:pPr>
            <a:r>
              <a:rPr lang="zh-CN" altLang="zh-CN" sz="2800">
                <a:solidFill>
                  <a:srgbClr val="C00000"/>
                </a:solidFill>
                <a:latin typeface="楷体_GB2312"/>
                <a:ea typeface="楷体_GB2312"/>
              </a:rPr>
              <a:t>   主要内容是一个小朋友明天要远足，今天夜里翻过来翻过去，睡不着觉了。</a:t>
            </a:r>
            <a:endParaRPr lang="zh-CN" altLang="en-US" sz="2800">
              <a:latin typeface="楷体_GB2312"/>
              <a:ea typeface="楷体_GB231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2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68913" y="517525"/>
            <a:ext cx="6702425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0483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850" y="1643063"/>
            <a:ext cx="5073650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0484" name="内容占位符 2"/>
          <p:cNvSpPr>
            <a:spLocks noGrp="1"/>
          </p:cNvSpPr>
          <p:nvPr>
            <p:ph idx="1"/>
          </p:nvPr>
        </p:nvSpPr>
        <p:spPr>
          <a:xfrm>
            <a:off x="838200" y="1154113"/>
            <a:ext cx="10515600" cy="754062"/>
          </a:xfr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22860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50000"/>
              </a:lnSpc>
              <a:buNone/>
            </a:pPr>
            <a:r>
              <a:rPr lang="en-US" altLang="zh-CN">
                <a:latin typeface="宋体" panose="02010600030101010101" pitchFamily="2" charset="-122"/>
                <a:sym typeface="宋体" panose="02010600030101010101" pitchFamily="2" charset="-122"/>
              </a:rPr>
              <a:t>  2.</a:t>
            </a:r>
            <a:r>
              <a:rPr lang="zh-CN" altLang="zh-CN">
                <a:latin typeface="宋体" panose="02010600030101010101" pitchFamily="2" charset="-122"/>
                <a:sym typeface="宋体" panose="02010600030101010101" pitchFamily="2" charset="-122"/>
              </a:rPr>
              <a:t>“</a:t>
            </a:r>
            <a:r>
              <a:rPr lang="zh-CN" altLang="zh-CN">
                <a:latin typeface="宋体" panose="02010600030101010101" pitchFamily="2" charset="-122"/>
                <a:sym typeface="宋体" panose="02010600030101010101" pitchFamily="2" charset="-122"/>
              </a:rPr>
              <a:t>我</a:t>
            </a:r>
            <a:r>
              <a:rPr lang="zh-CN" altLang="zh-CN">
                <a:latin typeface="宋体" panose="02010600030101010101" pitchFamily="2" charset="-122"/>
                <a:sym typeface="宋体" panose="02010600030101010101" pitchFamily="2" charset="-122"/>
              </a:rPr>
              <a:t>”</a:t>
            </a:r>
            <a:r>
              <a:rPr lang="zh-CN" altLang="zh-CN">
                <a:latin typeface="宋体" panose="02010600030101010101" pitchFamily="2" charset="-122"/>
                <a:sym typeface="宋体" panose="02010600030101010101" pitchFamily="2" charset="-122"/>
              </a:rPr>
              <a:t>为什么向往</a:t>
            </a:r>
            <a:r>
              <a:rPr lang="zh-CN" altLang="zh-CN">
                <a:latin typeface="宋体" panose="02010600030101010101" pitchFamily="2" charset="-122"/>
                <a:sym typeface="宋体" panose="02010600030101010101" pitchFamily="2" charset="-122"/>
              </a:rPr>
              <a:t>“</a:t>
            </a:r>
            <a:r>
              <a:rPr lang="zh-CN" altLang="zh-CN">
                <a:latin typeface="宋体" panose="02010600030101010101" pitchFamily="2" charset="-122"/>
                <a:sym typeface="宋体" panose="02010600030101010101" pitchFamily="2" charset="-122"/>
              </a:rPr>
              <a:t>那地方的海</a:t>
            </a:r>
            <a:r>
              <a:rPr lang="zh-CN" altLang="zh-CN">
                <a:latin typeface="宋体" panose="02010600030101010101" pitchFamily="2" charset="-122"/>
                <a:sym typeface="宋体" panose="02010600030101010101" pitchFamily="2" charset="-122"/>
              </a:rPr>
              <a:t>”</a:t>
            </a:r>
            <a:r>
              <a:rPr lang="zh-CN" altLang="zh-CN">
                <a:latin typeface="宋体" panose="02010600030101010101" pitchFamily="2" charset="-122"/>
                <a:sym typeface="宋体" panose="02010600030101010101" pitchFamily="2" charset="-122"/>
              </a:rPr>
              <a:t>？</a:t>
            </a:r>
            <a:endParaRPr lang="zh-CN" altLang="zh-CN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485" name="文本框 4"/>
          <p:cNvSpPr/>
          <p:nvPr/>
        </p:nvSpPr>
        <p:spPr>
          <a:xfrm>
            <a:off x="838200" y="2041525"/>
            <a:ext cx="10199688" cy="8683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>
              <a:lnSpc>
                <a:spcPct val="180000"/>
              </a:lnSpc>
            </a:pPr>
            <a:r>
              <a:rPr lang="en-US" altLang="zh-CN" sz="2800">
                <a:solidFill>
                  <a:srgbClr val="C00000"/>
                </a:solidFill>
                <a:latin typeface="楷体_GB2312"/>
                <a:ea typeface="楷体_GB2312"/>
              </a:rPr>
              <a:t>    </a:t>
            </a:r>
            <a:r>
              <a:rPr lang="zh-CN" altLang="zh-CN" sz="2800">
                <a:solidFill>
                  <a:srgbClr val="C00000"/>
                </a:solidFill>
                <a:latin typeface="楷体_GB2312"/>
                <a:ea typeface="楷体_GB2312"/>
              </a:rPr>
              <a:t>因为老师说那地方的海有多种颜色，所以“我”非常向往。</a:t>
            </a:r>
            <a:endParaRPr lang="zh-CN" altLang="zh-CN" sz="2800">
              <a:solidFill>
                <a:srgbClr val="C00000"/>
              </a:solidFill>
              <a:latin typeface="楷体_GB2312"/>
              <a:ea typeface="楷体_GB2312"/>
            </a:endParaRPr>
          </a:p>
        </p:txBody>
      </p:sp>
      <p:pic>
        <p:nvPicPr>
          <p:cNvPr id="20486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338" y="4487863"/>
            <a:ext cx="3063875" cy="163036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0487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6050" y="5038725"/>
            <a:ext cx="2984500" cy="1524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0488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59838" y="3486150"/>
            <a:ext cx="3213100" cy="15525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0489" name="图片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51213" y="3914775"/>
            <a:ext cx="3044825" cy="15081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 fill="hold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 fill="hold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 fill="hold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 fill="hold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4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68913" y="517525"/>
            <a:ext cx="6702425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3075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850" y="1643063"/>
            <a:ext cx="5073650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3076" name="内容占位符 2"/>
          <p:cNvSpPr>
            <a:spLocks noGrp="1"/>
          </p:cNvSpPr>
          <p:nvPr>
            <p:ph idx="1"/>
          </p:nvPr>
        </p:nvSpPr>
        <p:spPr>
          <a:xfrm>
            <a:off x="2190750" y="1779588"/>
            <a:ext cx="9894888" cy="1198562"/>
          </a:xfrm>
          <a:noFill/>
          <a:ln>
            <a:miter lim="800000"/>
          </a:ln>
        </p:spPr>
        <p:txBody>
          <a:bodyPr vert="horz" wrap="square" lIns="68580" tIns="34290" rIns="68580" bIns="34290" anchor="t" anchorCtr="0"/>
          <a:lstStyle>
            <a:lvl1pPr marL="22860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ts val="4000"/>
              </a:lnSpc>
              <a:buNone/>
            </a:pPr>
            <a:r>
              <a:rPr lang="zh-CN" altLang="zh-CN">
                <a:latin typeface="宋体" panose="02010600030101010101" pitchFamily="2" charset="-122"/>
              </a:rPr>
              <a:t>学习本课生字，理解这些生字组成的新词，认识</a:t>
            </a:r>
            <a:r>
              <a:rPr lang="zh-CN" altLang="zh-CN">
                <a:latin typeface="Arial Unicode MS" panose="020B0604020202020204" pitchFamily="34" charset="-122"/>
              </a:rPr>
              <a:t>“</a:t>
            </a:r>
            <a:r>
              <a:rPr lang="zh-CN" altLang="zh-CN">
                <a:latin typeface="宋体" panose="02010600030101010101" pitchFamily="2" charset="-122"/>
              </a:rPr>
              <a:t>目(目字旁)、亠(京字头)</a:t>
            </a:r>
            <a:r>
              <a:rPr lang="zh-CN" altLang="zh-CN">
                <a:latin typeface="Arial Unicode MS" panose="020B0604020202020204" pitchFamily="34" charset="-122"/>
              </a:rPr>
              <a:t>”</a:t>
            </a:r>
            <a:r>
              <a:rPr lang="zh-CN" altLang="zh-CN">
                <a:latin typeface="宋体" panose="02010600030101010101" pitchFamily="2" charset="-122"/>
              </a:rPr>
              <a:t>这2个偏旁。</a:t>
            </a:r>
            <a:endParaRPr lang="zh-CN" altLang="zh-CN">
              <a:latin typeface="宋体" panose="02010600030101010101" pitchFamily="2" charset="-122"/>
            </a:endParaRPr>
          </a:p>
        </p:txBody>
      </p:sp>
      <p:sp>
        <p:nvSpPr>
          <p:cNvPr id="3077" name="圆角矩形 15"/>
          <p:cNvSpPr/>
          <p:nvPr/>
        </p:nvSpPr>
        <p:spPr>
          <a:xfrm>
            <a:off x="446088" y="931863"/>
            <a:ext cx="3162300" cy="49212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 sz="100">
              <a:solidFill>
                <a:srgbClr val="FFFFFF"/>
              </a:solidFill>
            </a:endParaRPr>
          </a:p>
        </p:txBody>
      </p:sp>
      <p:sp>
        <p:nvSpPr>
          <p:cNvPr id="3078" name="文本框 9"/>
          <p:cNvSpPr/>
          <p:nvPr/>
        </p:nvSpPr>
        <p:spPr>
          <a:xfrm>
            <a:off x="1100138" y="885825"/>
            <a:ext cx="2835275" cy="5826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  <a:r>
              <a:rPr lang="zh-CN" altLang="zh-CN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  <a:endParaRPr lang="zh-CN" altLang="zh-CN" sz="32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079" name="图片 10" descr="目标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088" y="931863"/>
            <a:ext cx="657225" cy="4921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3080" name="圆角矩形 18"/>
          <p:cNvSpPr/>
          <p:nvPr/>
        </p:nvSpPr>
        <p:spPr>
          <a:xfrm>
            <a:off x="1200150" y="1911350"/>
            <a:ext cx="692150" cy="50165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081" name="文本框 19"/>
          <p:cNvSpPr/>
          <p:nvPr/>
        </p:nvSpPr>
        <p:spPr>
          <a:xfrm>
            <a:off x="1316038" y="1887538"/>
            <a:ext cx="346075" cy="5222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  <a:r>
              <a:rPr lang="en-US" altLang="zh-CN" sz="2800">
                <a:solidFill>
                  <a:schemeClr val="bg1"/>
                </a:solidFill>
                <a:latin typeface="宋体" panose="02010600030101010101" pitchFamily="2" charset="-122"/>
              </a:rPr>
              <a:t>1</a:t>
            </a:r>
            <a:endParaRPr lang="en-US" altLang="zh-CN" sz="2800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3082" name="圆角矩形 20"/>
          <p:cNvSpPr/>
          <p:nvPr/>
        </p:nvSpPr>
        <p:spPr>
          <a:xfrm>
            <a:off x="1147763" y="3182938"/>
            <a:ext cx="692150" cy="503237"/>
          </a:xfrm>
          <a:prstGeom prst="roundRect">
            <a:avLst/>
          </a:prstGeom>
          <a:solidFill>
            <a:srgbClr val="03AD8F"/>
          </a:solidFill>
          <a:ln>
            <a:solidFill>
              <a:srgbClr val="0EA2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083" name="文本框 21"/>
          <p:cNvSpPr/>
          <p:nvPr/>
        </p:nvSpPr>
        <p:spPr>
          <a:xfrm>
            <a:off x="1265238" y="3159125"/>
            <a:ext cx="342900" cy="5222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  <a:r>
              <a:rPr lang="en-US" altLang="zh-CN" sz="2800">
                <a:solidFill>
                  <a:schemeClr val="bg1"/>
                </a:solidFill>
                <a:latin typeface="宋体" panose="02010600030101010101" pitchFamily="2" charset="-122"/>
              </a:rPr>
              <a:t>2</a:t>
            </a:r>
            <a:endParaRPr lang="en-US" altLang="zh-CN" sz="2800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3084" name="内容占位符 2"/>
          <p:cNvSpPr>
            <a:spLocks noGrp="1"/>
          </p:cNvSpPr>
          <p:nvPr/>
        </p:nvSpPr>
        <p:spPr>
          <a:xfrm>
            <a:off x="2239963" y="3321050"/>
            <a:ext cx="9251950" cy="3540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>
              <a:lnSpc>
                <a:spcPct val="90000"/>
              </a:lnSpc>
              <a:spcBef>
                <a:spcPts val="1000"/>
              </a:spcBef>
            </a:pPr>
            <a:r>
              <a:rPr lang="zh-CN" altLang="zh-CN" sz="2800">
                <a:latin typeface="宋体" panose="02010600030101010101" pitchFamily="2" charset="-122"/>
              </a:rPr>
              <a:t>正确、流利、有感情的朗读课文。</a:t>
            </a:r>
            <a:endParaRPr lang="zh-CN" altLang="zh-CN" sz="2800">
              <a:latin typeface="宋体" panose="02010600030101010101" pitchFamily="2" charset="-122"/>
            </a:endParaRPr>
          </a:p>
        </p:txBody>
      </p:sp>
      <p:sp>
        <p:nvSpPr>
          <p:cNvPr id="3085" name="圆角矩形 23"/>
          <p:cNvSpPr/>
          <p:nvPr/>
        </p:nvSpPr>
        <p:spPr>
          <a:xfrm>
            <a:off x="1131888" y="4098925"/>
            <a:ext cx="692150" cy="503238"/>
          </a:xfrm>
          <a:prstGeom prst="roundRect">
            <a:avLst/>
          </a:prstGeom>
          <a:solidFill>
            <a:srgbClr val="E7175C"/>
          </a:solidFill>
          <a:ln>
            <a:solidFill>
              <a:srgbClr val="F746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086" name="文本框 24"/>
          <p:cNvSpPr/>
          <p:nvPr/>
        </p:nvSpPr>
        <p:spPr>
          <a:xfrm>
            <a:off x="1249363" y="4075113"/>
            <a:ext cx="344487" cy="5222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  <a:r>
              <a:rPr lang="en-US" altLang="zh-CN" sz="2800">
                <a:solidFill>
                  <a:schemeClr val="bg1"/>
                </a:solidFill>
                <a:latin typeface="宋体" panose="02010600030101010101" pitchFamily="2" charset="-122"/>
              </a:rPr>
              <a:t>3</a:t>
            </a:r>
            <a:endParaRPr lang="en-US" altLang="zh-CN" sz="2800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3087" name="内容占位符 2"/>
          <p:cNvSpPr>
            <a:spLocks noGrp="1"/>
          </p:cNvSpPr>
          <p:nvPr/>
        </p:nvSpPr>
        <p:spPr>
          <a:xfrm>
            <a:off x="2239963" y="4124325"/>
            <a:ext cx="9251950" cy="3540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>
              <a:lnSpc>
                <a:spcPct val="90000"/>
              </a:lnSpc>
              <a:spcBef>
                <a:spcPts val="1000"/>
              </a:spcBef>
            </a:pPr>
            <a:r>
              <a:rPr lang="zh-CN" altLang="zh-CN" sz="2800">
                <a:latin typeface="宋体" panose="02010600030101010101" pitchFamily="2" charset="-122"/>
              </a:rPr>
              <a:t>理解诗歌内容。</a:t>
            </a:r>
            <a:endParaRPr lang="zh-CN" altLang="zh-CN" sz="2800">
              <a:latin typeface="宋体" panose="02010600030101010101" pitchFamily="2" charset="-122"/>
            </a:endParaRPr>
          </a:p>
        </p:txBody>
      </p:sp>
      <p:sp>
        <p:nvSpPr>
          <p:cNvPr id="3088" name="圆角矩形 26"/>
          <p:cNvSpPr/>
          <p:nvPr/>
        </p:nvSpPr>
        <p:spPr>
          <a:xfrm>
            <a:off x="1147763" y="5086350"/>
            <a:ext cx="692150" cy="501650"/>
          </a:xfrm>
          <a:prstGeom prst="roundRect">
            <a:avLst/>
          </a:prstGeom>
          <a:solidFill>
            <a:srgbClr val="26B3BC"/>
          </a:solidFill>
          <a:ln>
            <a:solidFill>
              <a:srgbClr val="3ED4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089" name="文本框 27"/>
          <p:cNvSpPr/>
          <p:nvPr/>
        </p:nvSpPr>
        <p:spPr>
          <a:xfrm>
            <a:off x="1265238" y="5062538"/>
            <a:ext cx="342900" cy="5222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  <a:r>
              <a:rPr lang="en-US" altLang="zh-CN" sz="2800">
                <a:solidFill>
                  <a:schemeClr val="bg1"/>
                </a:solidFill>
                <a:latin typeface="宋体" panose="02010600030101010101" pitchFamily="2" charset="-122"/>
              </a:rPr>
              <a:t>4</a:t>
            </a:r>
            <a:endParaRPr lang="en-US" altLang="zh-CN" sz="2800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3090" name="内容占位符 2"/>
          <p:cNvSpPr>
            <a:spLocks noGrp="1"/>
          </p:cNvSpPr>
          <p:nvPr/>
        </p:nvSpPr>
        <p:spPr>
          <a:xfrm>
            <a:off x="2011363" y="4932363"/>
            <a:ext cx="9480550" cy="10683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>
              <a:lnSpc>
                <a:spcPts val="4000"/>
              </a:lnSpc>
              <a:spcBef>
                <a:spcPts val="1000"/>
              </a:spcBef>
            </a:pPr>
            <a:r>
              <a:rPr lang="zh-CN" altLang="zh-CN" sz="2800">
                <a:latin typeface="宋体" panose="02010600030101010101" pitchFamily="2" charset="-122"/>
              </a:rPr>
              <a:t>联系生活实际，结合插图，感受文中小朋友即将远足的快乐、期盼之情。</a:t>
            </a:r>
            <a:endParaRPr lang="zh-CN" altLang="zh-CN" sz="280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build="p"/>
      <p:bldP spid="3080" grpId="0"/>
      <p:bldP spid="3081" grpId="0"/>
      <p:bldP spid="3082" grpId="0"/>
      <p:bldP spid="3083" grpId="0"/>
      <p:bldP spid="3084" grpId="0"/>
      <p:bldP spid="3085" grpId="0"/>
      <p:bldP spid="3086" grpId="0"/>
      <p:bldP spid="3087" grpId="0"/>
      <p:bldP spid="3088" grpId="0"/>
      <p:bldP spid="3089" grpId="0"/>
      <p:bldP spid="309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1506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68913" y="517525"/>
            <a:ext cx="6702425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1507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850" y="1643063"/>
            <a:ext cx="5073650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1508" name="内容占位符 2"/>
          <p:cNvSpPr>
            <a:spLocks noGrp="1"/>
          </p:cNvSpPr>
          <p:nvPr>
            <p:ph idx="1"/>
          </p:nvPr>
        </p:nvSpPr>
        <p:spPr>
          <a:xfrm>
            <a:off x="946150" y="2136775"/>
            <a:ext cx="9015413" cy="1065213"/>
          </a:xfrm>
          <a:noFill/>
          <a:ln>
            <a:miter lim="800000"/>
          </a:ln>
        </p:spPr>
        <p:txBody>
          <a:bodyPr vert="horz" wrap="square" lIns="68580" tIns="34290" rIns="68580" bIns="34290" anchor="t" anchorCtr="0"/>
          <a:lstStyle>
            <a:lvl1pPr marL="22860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altLang="zh-CN">
                <a:latin typeface="宋体" panose="02010600030101010101" pitchFamily="2" charset="-122"/>
              </a:rPr>
              <a:t> 1.</a:t>
            </a:r>
            <a:r>
              <a:rPr lang="en-US" altLang="zh-CN" b="1">
                <a:latin typeface="宋体" panose="02010600030101010101" pitchFamily="2" charset="-122"/>
              </a:rPr>
              <a:t> </a:t>
            </a:r>
            <a:r>
              <a:rPr lang="zh-CN" altLang="zh-CN">
                <a:latin typeface="宋体" panose="02010600030101010101" pitchFamily="2" charset="-122"/>
              </a:rPr>
              <a:t>除了海，小作者还想到了什么？</a:t>
            </a:r>
            <a:endParaRPr lang="zh-CN" altLang="zh-CN">
              <a:latin typeface="宋体" panose="02010600030101010101" pitchFamily="2" charset="-122"/>
            </a:endParaRPr>
          </a:p>
        </p:txBody>
      </p:sp>
      <p:sp>
        <p:nvSpPr>
          <p:cNvPr id="21509" name="圆角矩形 39"/>
          <p:cNvSpPr/>
          <p:nvPr/>
        </p:nvSpPr>
        <p:spPr>
          <a:xfrm>
            <a:off x="431800" y="977900"/>
            <a:ext cx="3094038" cy="49053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 sz="100">
              <a:solidFill>
                <a:srgbClr val="FFFFFF"/>
              </a:solidFill>
            </a:endParaRPr>
          </a:p>
        </p:txBody>
      </p:sp>
      <p:sp>
        <p:nvSpPr>
          <p:cNvPr id="21510" name="文本框 40"/>
          <p:cNvSpPr/>
          <p:nvPr/>
        </p:nvSpPr>
        <p:spPr>
          <a:xfrm>
            <a:off x="1098550" y="941388"/>
            <a:ext cx="2439988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  <a:r>
              <a:rPr lang="zh-CN" altLang="zh-CN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课文解读</a:t>
            </a:r>
            <a:endParaRPr lang="zh-CN" altLang="zh-CN" sz="32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1511" name="图片 42" descr="用户查寻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613" y="966788"/>
            <a:ext cx="676275" cy="50165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1512" name="文本框 1"/>
          <p:cNvSpPr/>
          <p:nvPr/>
        </p:nvSpPr>
        <p:spPr>
          <a:xfrm>
            <a:off x="1265238" y="2870200"/>
            <a:ext cx="10158412" cy="9525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  <a:r>
              <a:rPr lang="en-US" altLang="zh-CN" sz="2800">
                <a:solidFill>
                  <a:srgbClr val="C00000"/>
                </a:solidFill>
                <a:latin typeface="楷体_GB2312"/>
                <a:ea typeface="楷体_GB2312"/>
              </a:rPr>
              <a:t> </a:t>
            </a:r>
            <a:r>
              <a:rPr lang="zh-CN" altLang="zh-CN" sz="2800">
                <a:solidFill>
                  <a:srgbClr val="C00000"/>
                </a:solidFill>
                <a:latin typeface="楷体_GB2312"/>
                <a:ea typeface="楷体_GB2312"/>
              </a:rPr>
              <a:t>那地方的云。</a:t>
            </a:r>
            <a:endParaRPr lang="zh-CN" altLang="zh-CN" sz="2800">
              <a:solidFill>
                <a:srgbClr val="C00000"/>
              </a:solidFill>
              <a:latin typeface="楷体_GB2312"/>
              <a:ea typeface="楷体_GB2312"/>
            </a:endParaRPr>
          </a:p>
          <a:p>
            <a:pPr marL="0" lvl="0" indent="0"/>
            <a:endParaRPr lang="en-US" altLang="zh-CN" sz="2800">
              <a:latin typeface="楷体_GB2312"/>
              <a:ea typeface="楷体_GB2312"/>
            </a:endParaRPr>
          </a:p>
        </p:txBody>
      </p:sp>
      <p:pic>
        <p:nvPicPr>
          <p:cNvPr id="2151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4050" y="3116263"/>
            <a:ext cx="6307138" cy="31464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 fill="hold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 fill="hold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2530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68913" y="517525"/>
            <a:ext cx="6702425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2531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850" y="1643063"/>
            <a:ext cx="5073650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2532" name="图片 3" descr="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8238" y="1582738"/>
            <a:ext cx="9525000" cy="31511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2533" name="文本框 4"/>
          <p:cNvSpPr/>
          <p:nvPr/>
        </p:nvSpPr>
        <p:spPr>
          <a:xfrm>
            <a:off x="5072063" y="2476500"/>
            <a:ext cx="4529137" cy="6048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>
              <a:lnSpc>
                <a:spcPts val="4000"/>
              </a:lnSpc>
            </a:pPr>
            <a:r>
              <a:rPr lang="zh-CN" altLang="en-US" sz="2800" b="1"/>
              <a:t>你会背哪些关于云的诗句呢？</a:t>
            </a:r>
            <a:endParaRPr lang="zh-CN" altLang="en-US" sz="2800" b="1"/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3554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68913" y="517525"/>
            <a:ext cx="6702425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3555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850" y="1643063"/>
            <a:ext cx="5073650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3556" name="文本框 99"/>
          <p:cNvSpPr/>
          <p:nvPr/>
        </p:nvSpPr>
        <p:spPr>
          <a:xfrm>
            <a:off x="604838" y="1231900"/>
            <a:ext cx="11464925" cy="47085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>
              <a:lnSpc>
                <a:spcPts val="4000"/>
              </a:lnSpc>
            </a:pPr>
            <a:r>
              <a:rPr lang="zh-CN" altLang="zh-CN" sz="2800">
                <a:ea typeface="黑体" panose="02010609060101010101" pitchFamily="49" charset="-122"/>
              </a:rPr>
              <a:t>描写云的诗句</a:t>
            </a:r>
            <a:r>
              <a:rPr lang="zh-CN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：</a:t>
            </a:r>
            <a:endParaRPr lang="zh-CN" altLang="zh-CN" sz="2800"/>
          </a:p>
          <a:p>
            <a:pPr marL="0" lvl="0" indent="0">
              <a:lnSpc>
                <a:spcPts val="4000"/>
              </a:lnSpc>
            </a:pPr>
            <a:r>
              <a:rPr lang="zh-CN" altLang="zh-CN" sz="2800"/>
              <a:t>明月出天山，苍茫云海间。</a:t>
            </a:r>
            <a:r>
              <a:rPr lang="en-US" altLang="zh-CN" sz="2800">
                <a:latin typeface="Times New Roman" panose="02020603050405020304" pitchFamily="18" charset="0"/>
              </a:rPr>
              <a:t>                </a:t>
            </a:r>
            <a:endParaRPr lang="en-US" altLang="zh-CN" sz="2800">
              <a:latin typeface="Times New Roman" panose="02020603050405020304" pitchFamily="18" charset="0"/>
            </a:endParaRPr>
          </a:p>
          <a:p>
            <a:pPr marL="0" lvl="0" indent="0">
              <a:lnSpc>
                <a:spcPts val="4000"/>
              </a:lnSpc>
            </a:pPr>
            <a:r>
              <a:rPr lang="en-US" altLang="zh-CN" sz="2800"/>
              <a:t>                                      ——</a:t>
            </a:r>
            <a:r>
              <a:rPr lang="en-US" altLang="zh-CN" sz="2800">
                <a:latin typeface="Times New Roman" panose="02020603050405020304" pitchFamily="18" charset="0"/>
              </a:rPr>
              <a:t>(</a:t>
            </a:r>
            <a:r>
              <a:rPr lang="zh-CN" altLang="zh-CN" sz="2800"/>
              <a:t>唐</a:t>
            </a:r>
            <a:r>
              <a:rPr lang="en-US" altLang="zh-CN" sz="2800">
                <a:latin typeface="Times New Roman" panose="02020603050405020304" pitchFamily="18" charset="0"/>
              </a:rPr>
              <a:t>)</a:t>
            </a:r>
            <a:r>
              <a:rPr lang="zh-CN" altLang="zh-CN" sz="2800"/>
              <a:t>李白</a:t>
            </a:r>
            <a:endParaRPr lang="zh-CN" altLang="zh-CN" sz="2800"/>
          </a:p>
          <a:p>
            <a:pPr marL="0" lvl="0" indent="0">
              <a:lnSpc>
                <a:spcPts val="4000"/>
              </a:lnSpc>
            </a:pPr>
            <a:r>
              <a:rPr lang="zh-CN" altLang="zh-CN" sz="2800"/>
              <a:t>朝辞白帝彩云间，千里江陵一日还。</a:t>
            </a:r>
            <a:endParaRPr lang="zh-CN" altLang="zh-CN" sz="2800"/>
          </a:p>
          <a:p>
            <a:pPr marL="0" lvl="0" indent="0">
              <a:lnSpc>
                <a:spcPts val="4000"/>
              </a:lnSpc>
            </a:pPr>
            <a:r>
              <a:rPr lang="en-US" altLang="zh-CN" sz="2800"/>
              <a:t>                                                  ——</a:t>
            </a:r>
            <a:r>
              <a:rPr lang="en-US" altLang="zh-CN" sz="2800">
                <a:latin typeface="Times New Roman" panose="02020603050405020304" pitchFamily="18" charset="0"/>
              </a:rPr>
              <a:t>(</a:t>
            </a:r>
            <a:r>
              <a:rPr lang="zh-CN" altLang="zh-CN" sz="2800"/>
              <a:t>唐</a:t>
            </a:r>
            <a:r>
              <a:rPr lang="en-US" altLang="zh-CN" sz="2800">
                <a:latin typeface="Times New Roman" panose="02020603050405020304" pitchFamily="18" charset="0"/>
              </a:rPr>
              <a:t>)</a:t>
            </a:r>
            <a:r>
              <a:rPr lang="zh-CN" altLang="zh-CN" sz="2800"/>
              <a:t>李白</a:t>
            </a:r>
            <a:endParaRPr lang="zh-CN" altLang="zh-CN" sz="2800"/>
          </a:p>
          <a:p>
            <a:pPr marL="0" lvl="0" indent="0">
              <a:lnSpc>
                <a:spcPts val="4000"/>
              </a:lnSpc>
            </a:pPr>
            <a:r>
              <a:rPr lang="zh-CN" altLang="zh-CN" sz="2800"/>
              <a:t>远上寒山石径斜，白云生处有人家。</a:t>
            </a:r>
            <a:endParaRPr lang="zh-CN" altLang="zh-CN" sz="2800"/>
          </a:p>
          <a:p>
            <a:pPr marL="0" lvl="0" indent="0">
              <a:lnSpc>
                <a:spcPts val="4000"/>
              </a:lnSpc>
            </a:pPr>
            <a:r>
              <a:rPr lang="en-US" altLang="zh-CN" sz="2800"/>
              <a:t>                                                 ——</a:t>
            </a:r>
            <a:r>
              <a:rPr lang="en-US" altLang="zh-CN" sz="2800">
                <a:latin typeface="Times New Roman" panose="02020603050405020304" pitchFamily="18" charset="0"/>
              </a:rPr>
              <a:t>(</a:t>
            </a:r>
            <a:r>
              <a:rPr lang="zh-CN" altLang="zh-CN" sz="2800"/>
              <a:t>唐</a:t>
            </a:r>
            <a:r>
              <a:rPr lang="en-US" altLang="zh-CN" sz="2800">
                <a:latin typeface="Times New Roman" panose="02020603050405020304" pitchFamily="18" charset="0"/>
              </a:rPr>
              <a:t>)</a:t>
            </a:r>
            <a:r>
              <a:rPr lang="zh-CN" altLang="zh-CN" sz="2800"/>
              <a:t>杜牧</a:t>
            </a:r>
            <a:endParaRPr lang="zh-CN" altLang="zh-CN" sz="2800"/>
          </a:p>
          <a:p>
            <a:pPr marL="0" lvl="0" indent="0">
              <a:lnSpc>
                <a:spcPts val="4000"/>
              </a:lnSpc>
            </a:pPr>
            <a:r>
              <a:rPr lang="zh-CN" altLang="zh-CN" sz="2800"/>
              <a:t>黄河远上白云间，一片孤城万仞山。</a:t>
            </a:r>
            <a:endParaRPr lang="zh-CN" altLang="zh-CN" sz="2800"/>
          </a:p>
          <a:p>
            <a:pPr marL="0" lvl="0" indent="0">
              <a:lnSpc>
                <a:spcPts val="4000"/>
              </a:lnSpc>
            </a:pPr>
            <a:r>
              <a:rPr lang="en-US" altLang="zh-CN" sz="2800"/>
              <a:t>                                                  ——</a:t>
            </a:r>
            <a:r>
              <a:rPr lang="en-US" altLang="zh-CN" sz="2800">
                <a:latin typeface="Times New Roman" panose="02020603050405020304" pitchFamily="18" charset="0"/>
              </a:rPr>
              <a:t>(</a:t>
            </a:r>
            <a:r>
              <a:rPr lang="zh-CN" altLang="zh-CN" sz="2800"/>
              <a:t>唐</a:t>
            </a:r>
            <a:r>
              <a:rPr lang="en-US" altLang="zh-CN" sz="2800">
                <a:latin typeface="Times New Roman" panose="02020603050405020304" pitchFamily="18" charset="0"/>
              </a:rPr>
              <a:t>)</a:t>
            </a:r>
            <a:r>
              <a:rPr lang="zh-CN" altLang="zh-CN" sz="2800"/>
              <a:t>王之涣</a:t>
            </a:r>
            <a:endParaRPr lang="zh-CN" altLang="en-US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5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5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5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5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5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5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5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5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4578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68913" y="517525"/>
            <a:ext cx="6702425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4579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850" y="1643063"/>
            <a:ext cx="5073650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4580" name="内容占位符 2"/>
          <p:cNvSpPr>
            <a:spLocks noGrp="1"/>
          </p:cNvSpPr>
          <p:nvPr>
            <p:ph idx="1"/>
          </p:nvPr>
        </p:nvSpPr>
        <p:spPr>
          <a:xfrm>
            <a:off x="455613" y="1408113"/>
            <a:ext cx="11382375" cy="1065212"/>
          </a:xfrm>
          <a:noFill/>
          <a:ln>
            <a:miter lim="800000"/>
          </a:ln>
        </p:spPr>
        <p:txBody>
          <a:bodyPr vert="horz" wrap="square" lIns="68580" tIns="34290" rIns="68580" bIns="34290" anchor="t" anchorCtr="0"/>
          <a:lstStyle>
            <a:lvl1pPr marL="22860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altLang="zh-CN">
                <a:latin typeface="宋体" panose="02010600030101010101" pitchFamily="2" charset="-122"/>
              </a:rPr>
              <a:t> </a:t>
            </a:r>
            <a:r>
              <a:rPr lang="en-US" altLang="zh-CN" b="1">
                <a:latin typeface="宋体" panose="02010600030101010101" pitchFamily="2" charset="-122"/>
              </a:rPr>
              <a:t>  2.</a:t>
            </a:r>
            <a:r>
              <a:rPr lang="zh-CN" altLang="zh-CN">
                <a:latin typeface="宋体" panose="02010600030101010101" pitchFamily="2" charset="-122"/>
              </a:rPr>
              <a:t>小作者想到的</a:t>
            </a:r>
            <a:r>
              <a:rPr lang="zh-CN" altLang="zh-CN">
                <a:latin typeface="宋体" panose="02010600030101010101" pitchFamily="2" charset="-122"/>
              </a:rPr>
              <a:t>“</a:t>
            </a:r>
            <a:r>
              <a:rPr lang="zh-CN" altLang="zh-CN">
                <a:latin typeface="宋体" panose="02010600030101010101" pitchFamily="2" charset="-122"/>
              </a:rPr>
              <a:t>那地方的云</a:t>
            </a:r>
            <a:r>
              <a:rPr lang="zh-CN" altLang="zh-CN">
                <a:latin typeface="宋体" panose="02010600030101010101" pitchFamily="2" charset="-122"/>
              </a:rPr>
              <a:t>”</a:t>
            </a:r>
            <a:r>
              <a:rPr lang="zh-CN" altLang="zh-CN">
                <a:latin typeface="宋体" panose="02010600030101010101" pitchFamily="2" charset="-122"/>
              </a:rPr>
              <a:t>是什么样的？</a:t>
            </a:r>
            <a:endParaRPr lang="zh-CN" altLang="zh-CN">
              <a:latin typeface="宋体" panose="02010600030101010101" pitchFamily="2" charset="-122"/>
            </a:endParaRPr>
          </a:p>
        </p:txBody>
      </p:sp>
      <p:sp>
        <p:nvSpPr>
          <p:cNvPr id="24581" name="文本框 1"/>
          <p:cNvSpPr/>
          <p:nvPr/>
        </p:nvSpPr>
        <p:spPr>
          <a:xfrm>
            <a:off x="1573213" y="2252663"/>
            <a:ext cx="7672387" cy="13827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  <a:r>
              <a:rPr lang="zh-CN" altLang="zh-CN" sz="2800">
                <a:solidFill>
                  <a:srgbClr val="C00000"/>
                </a:solidFill>
                <a:latin typeface="楷体_GB2312"/>
                <a:ea typeface="楷体_GB2312"/>
              </a:rPr>
              <a:t>洁白柔软。</a:t>
            </a:r>
            <a:endParaRPr lang="zh-CN" altLang="zh-CN" sz="2800">
              <a:solidFill>
                <a:srgbClr val="C00000"/>
              </a:solidFill>
              <a:latin typeface="楷体_GB2312"/>
              <a:ea typeface="楷体_GB2312"/>
            </a:endParaRPr>
          </a:p>
          <a:p>
            <a:pPr marL="0" lvl="0" indent="0"/>
            <a:endParaRPr lang="en-US" altLang="zh-CN" sz="2800">
              <a:solidFill>
                <a:srgbClr val="C00000"/>
              </a:solidFill>
              <a:latin typeface="楷体_GB2312"/>
              <a:ea typeface="楷体_GB2312"/>
            </a:endParaRPr>
          </a:p>
          <a:p>
            <a:pPr marL="0" lvl="0" indent="0"/>
            <a:endParaRPr lang="en-US" altLang="zh-CN" sz="2800">
              <a:latin typeface="楷体_GB2312"/>
              <a:ea typeface="楷体_GB2312"/>
            </a:endParaRPr>
          </a:p>
        </p:txBody>
      </p:sp>
      <p:pic>
        <p:nvPicPr>
          <p:cNvPr id="24582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6088" y="2398713"/>
            <a:ext cx="7708900" cy="418306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5602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68913" y="517525"/>
            <a:ext cx="6702425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5603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850" y="1643063"/>
            <a:ext cx="5073650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5604" name="内容占位符 2"/>
          <p:cNvSpPr>
            <a:spLocks noGrp="1"/>
          </p:cNvSpPr>
          <p:nvPr>
            <p:ph idx="1"/>
          </p:nvPr>
        </p:nvSpPr>
        <p:spPr>
          <a:xfrm>
            <a:off x="455613" y="968375"/>
            <a:ext cx="11382375" cy="1065213"/>
          </a:xfrm>
          <a:noFill/>
          <a:ln>
            <a:miter lim="800000"/>
          </a:ln>
        </p:spPr>
        <p:txBody>
          <a:bodyPr vert="horz" wrap="square" lIns="68580" tIns="34290" rIns="68580" bIns="34290" anchor="t" anchorCtr="0"/>
          <a:lstStyle>
            <a:lvl1pPr marL="22860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altLang="zh-CN">
                <a:latin typeface="宋体" panose="02010600030101010101" pitchFamily="2" charset="-122"/>
              </a:rPr>
              <a:t>      3.</a:t>
            </a:r>
            <a:r>
              <a:rPr lang="zh-CN" altLang="zh-CN">
                <a:latin typeface="宋体" panose="02010600030101010101" pitchFamily="2" charset="-122"/>
              </a:rPr>
              <a:t>你见过的云都是什么样的？</a:t>
            </a:r>
            <a:endParaRPr lang="zh-CN" altLang="zh-CN">
              <a:latin typeface="宋体" panose="02010600030101010101" pitchFamily="2" charset="-122"/>
            </a:endParaRPr>
          </a:p>
        </p:txBody>
      </p:sp>
      <p:sp>
        <p:nvSpPr>
          <p:cNvPr id="25605" name="文本框 1"/>
          <p:cNvSpPr/>
          <p:nvPr/>
        </p:nvSpPr>
        <p:spPr>
          <a:xfrm>
            <a:off x="760413" y="1411288"/>
            <a:ext cx="11283950" cy="27638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>
              <a:lnSpc>
                <a:spcPct val="140000"/>
              </a:lnSpc>
            </a:pPr>
            <a:r>
              <a:rPr lang="en-US" altLang="zh-CN" sz="2800">
                <a:solidFill>
                  <a:srgbClr val="C00000"/>
                </a:solidFill>
                <a:latin typeface="楷体_GB2312"/>
                <a:ea typeface="楷体_GB2312"/>
              </a:rPr>
              <a:t>    </a:t>
            </a:r>
            <a:r>
              <a:rPr lang="zh-CN" altLang="zh-CN" sz="2800">
                <a:solidFill>
                  <a:srgbClr val="C00000"/>
                </a:solidFill>
                <a:latin typeface="楷体_GB2312"/>
                <a:ea typeface="楷体_GB2312"/>
              </a:rPr>
              <a:t>示例：我见过天空中飘过的一片一片的云，白白的；见过在蓝蓝的天空中飘浮着的一朵一朵的白云，就像棉花一样；见过下雨前天空中的一大片乌云，黑压压的。</a:t>
            </a:r>
            <a:endParaRPr lang="zh-CN" altLang="zh-CN" sz="2800">
              <a:solidFill>
                <a:srgbClr val="C00000"/>
              </a:solidFill>
              <a:latin typeface="楷体_GB2312"/>
              <a:ea typeface="楷体_GB2312"/>
            </a:endParaRPr>
          </a:p>
          <a:p>
            <a:pPr marL="0" lvl="0" indent="0"/>
            <a:endParaRPr lang="en-US" altLang="zh-CN" sz="2800">
              <a:solidFill>
                <a:srgbClr val="C00000"/>
              </a:solidFill>
              <a:latin typeface="楷体_GB2312"/>
              <a:ea typeface="楷体_GB2312"/>
            </a:endParaRPr>
          </a:p>
          <a:p>
            <a:pPr marL="0" lvl="0" indent="0"/>
            <a:endParaRPr lang="en-US" altLang="zh-CN" sz="2800">
              <a:latin typeface="楷体_GB2312"/>
              <a:ea typeface="楷体_GB2312"/>
            </a:endParaRPr>
          </a:p>
        </p:txBody>
      </p:sp>
      <p:pic>
        <p:nvPicPr>
          <p:cNvPr id="25606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100" y="4049713"/>
            <a:ext cx="5207000" cy="25034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5607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9013" y="3379788"/>
            <a:ext cx="4759325" cy="18192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5608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7413" y="5286375"/>
            <a:ext cx="5267325" cy="12668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 fill="hold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6626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68913" y="517525"/>
            <a:ext cx="6702425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6627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850" y="1643063"/>
            <a:ext cx="5073650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6628" name="内容占位符 2"/>
          <p:cNvSpPr>
            <a:spLocks noGrp="1"/>
          </p:cNvSpPr>
          <p:nvPr>
            <p:ph idx="1"/>
          </p:nvPr>
        </p:nvSpPr>
        <p:spPr>
          <a:xfrm>
            <a:off x="709613" y="966788"/>
            <a:ext cx="11382375" cy="1065212"/>
          </a:xfrm>
          <a:noFill/>
          <a:ln>
            <a:miter lim="800000"/>
          </a:ln>
        </p:spPr>
        <p:txBody>
          <a:bodyPr vert="horz" wrap="square" lIns="68580" tIns="34290" rIns="68580" bIns="34290" anchor="t" anchorCtr="0"/>
          <a:lstStyle>
            <a:lvl1pPr marL="22860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30000"/>
              </a:lnSpc>
              <a:buNone/>
            </a:pPr>
            <a:r>
              <a:rPr lang="en-US" altLang="zh-CN">
                <a:latin typeface="宋体" panose="02010600030101010101" pitchFamily="2" charset="-122"/>
              </a:rPr>
              <a:t>    4.</a:t>
            </a:r>
            <a:r>
              <a:rPr lang="zh-CN" altLang="zh-CN">
                <a:latin typeface="宋体" panose="02010600030101010101" pitchFamily="2" charset="-122"/>
              </a:rPr>
              <a:t>小作者越想越兴奋，此时她的心情怎样？你是从哪句话看出来的？</a:t>
            </a:r>
            <a:endParaRPr lang="zh-CN" altLang="zh-CN">
              <a:latin typeface="宋体" panose="02010600030101010101" pitchFamily="2" charset="-122"/>
            </a:endParaRPr>
          </a:p>
        </p:txBody>
      </p:sp>
      <p:sp>
        <p:nvSpPr>
          <p:cNvPr id="26629" name="文本框 1"/>
          <p:cNvSpPr/>
          <p:nvPr/>
        </p:nvSpPr>
        <p:spPr>
          <a:xfrm>
            <a:off x="773113" y="2419350"/>
            <a:ext cx="11283950" cy="7810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>
              <a:lnSpc>
                <a:spcPct val="160000"/>
              </a:lnSpc>
            </a:pPr>
            <a:r>
              <a:rPr lang="en-US" altLang="zh-CN" sz="2800">
                <a:solidFill>
                  <a:srgbClr val="C00000"/>
                </a:solidFill>
                <a:latin typeface="楷体_GB2312"/>
                <a:ea typeface="楷体_GB2312"/>
              </a:rPr>
              <a:t>  </a:t>
            </a:r>
            <a:r>
              <a:rPr lang="zh-CN" altLang="zh-CN" sz="2800">
                <a:solidFill>
                  <a:srgbClr val="C00000"/>
                </a:solidFill>
                <a:latin typeface="楷体_GB2312"/>
                <a:ea typeface="楷体_GB2312"/>
              </a:rPr>
              <a:t>着急。从“到底什么时候，才天亮呢？”这句话看出来。</a:t>
            </a:r>
            <a:endParaRPr lang="en-US" altLang="zh-CN" sz="2800">
              <a:latin typeface="楷体_GB2312"/>
              <a:ea typeface="楷体_GB2312"/>
            </a:endParaRPr>
          </a:p>
        </p:txBody>
      </p:sp>
      <p:pic>
        <p:nvPicPr>
          <p:cNvPr id="26630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9413" y="3630613"/>
            <a:ext cx="3794125" cy="28289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 fill="hold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 fill="hold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7650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68913" y="517525"/>
            <a:ext cx="6702425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7651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850" y="1643063"/>
            <a:ext cx="5073650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7652" name="内容占位符 2"/>
          <p:cNvSpPr>
            <a:spLocks noGrp="1"/>
          </p:cNvSpPr>
          <p:nvPr>
            <p:ph idx="1"/>
          </p:nvPr>
        </p:nvSpPr>
        <p:spPr>
          <a:xfrm>
            <a:off x="773113" y="1236663"/>
            <a:ext cx="11382375" cy="1065212"/>
          </a:xfrm>
          <a:noFill/>
          <a:ln>
            <a:miter lim="800000"/>
          </a:ln>
        </p:spPr>
        <p:txBody>
          <a:bodyPr vert="horz" wrap="square" lIns="68580" tIns="34290" rIns="68580" bIns="34290" anchor="t" anchorCtr="0"/>
          <a:lstStyle>
            <a:lvl1pPr marL="22860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30000"/>
              </a:lnSpc>
              <a:buNone/>
            </a:pPr>
            <a:r>
              <a:rPr lang="en-US" altLang="zh-CN">
                <a:latin typeface="宋体" panose="02010600030101010101" pitchFamily="2" charset="-122"/>
              </a:rPr>
              <a:t>    5.</a:t>
            </a:r>
            <a:r>
              <a:rPr lang="zh-CN" altLang="zh-CN">
                <a:latin typeface="宋体" panose="02010600030101010101" pitchFamily="2" charset="-122"/>
              </a:rPr>
              <a:t>诗中的</a:t>
            </a:r>
            <a:r>
              <a:rPr lang="zh-CN" altLang="zh-CN">
                <a:latin typeface="宋体" panose="02010600030101010101" pitchFamily="2" charset="-122"/>
              </a:rPr>
              <a:t>“</a:t>
            </a:r>
            <a:r>
              <a:rPr lang="zh-CN" altLang="zh-CN">
                <a:latin typeface="宋体" panose="02010600030101010101" pitchFamily="2" charset="-122"/>
              </a:rPr>
              <a:t>我</a:t>
            </a:r>
            <a:r>
              <a:rPr lang="zh-CN" altLang="zh-CN">
                <a:latin typeface="宋体" panose="02010600030101010101" pitchFamily="2" charset="-122"/>
              </a:rPr>
              <a:t>”</a:t>
            </a:r>
            <a:r>
              <a:rPr lang="zh-CN" altLang="zh-CN">
                <a:latin typeface="宋体" panose="02010600030101010101" pitchFamily="2" charset="-122"/>
              </a:rPr>
              <a:t>为什么盼着天快点亮呢？</a:t>
            </a:r>
            <a:endParaRPr lang="zh-CN" altLang="zh-CN">
              <a:latin typeface="宋体" panose="02010600030101010101" pitchFamily="2" charset="-122"/>
            </a:endParaRPr>
          </a:p>
        </p:txBody>
      </p:sp>
      <p:sp>
        <p:nvSpPr>
          <p:cNvPr id="27653" name="文本框 1"/>
          <p:cNvSpPr/>
          <p:nvPr/>
        </p:nvSpPr>
        <p:spPr>
          <a:xfrm>
            <a:off x="773113" y="2098675"/>
            <a:ext cx="11283950" cy="23320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>
              <a:lnSpc>
                <a:spcPct val="160000"/>
              </a:lnSpc>
            </a:pPr>
            <a:r>
              <a:rPr lang="en-US" altLang="zh-CN" sz="2800">
                <a:solidFill>
                  <a:srgbClr val="C00000"/>
                </a:solidFill>
                <a:latin typeface="楷体_GB2312"/>
                <a:ea typeface="楷体_GB2312"/>
              </a:rPr>
              <a:t>    </a:t>
            </a:r>
            <a:r>
              <a:rPr lang="zh-CN" altLang="zh-CN" sz="2800">
                <a:solidFill>
                  <a:srgbClr val="C00000"/>
                </a:solidFill>
                <a:latin typeface="楷体_GB2312"/>
                <a:ea typeface="楷体_GB2312"/>
              </a:rPr>
              <a:t>因为只有天亮了，才可以去看大海，看云彩，验证一下它们是否和听到的一样。</a:t>
            </a:r>
            <a:endParaRPr lang="zh-CN" altLang="zh-CN" sz="2800">
              <a:solidFill>
                <a:srgbClr val="C00000"/>
              </a:solidFill>
              <a:latin typeface="楷体_GB2312"/>
              <a:ea typeface="楷体_GB2312"/>
            </a:endParaRPr>
          </a:p>
          <a:p>
            <a:pPr marL="0" lvl="0" indent="0"/>
            <a:endParaRPr lang="en-US" altLang="zh-CN" sz="2800">
              <a:solidFill>
                <a:srgbClr val="C00000"/>
              </a:solidFill>
              <a:latin typeface="楷体_GB2312"/>
              <a:ea typeface="楷体_GB2312"/>
            </a:endParaRPr>
          </a:p>
          <a:p>
            <a:pPr marL="0" lvl="0" indent="0"/>
            <a:endParaRPr lang="en-US" altLang="zh-CN" sz="2800">
              <a:latin typeface="楷体_GB2312"/>
              <a:ea typeface="楷体_GB2312"/>
            </a:endParaRPr>
          </a:p>
        </p:txBody>
      </p:sp>
      <p:pic>
        <p:nvPicPr>
          <p:cNvPr id="27654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9838" y="3124200"/>
            <a:ext cx="3949700" cy="340836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 fill="hold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8674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68913" y="517525"/>
            <a:ext cx="6702425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8675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850" y="1643063"/>
            <a:ext cx="5073650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8676" name="内容占位符 2"/>
          <p:cNvSpPr>
            <a:spLocks noGrp="1"/>
          </p:cNvSpPr>
          <p:nvPr>
            <p:ph idx="1"/>
          </p:nvPr>
        </p:nvSpPr>
        <p:spPr>
          <a:xfrm>
            <a:off x="773113" y="1138238"/>
            <a:ext cx="11382375" cy="1065212"/>
          </a:xfrm>
          <a:noFill/>
          <a:ln>
            <a:miter lim="800000"/>
          </a:ln>
        </p:spPr>
        <p:txBody>
          <a:bodyPr vert="horz" wrap="square" lIns="68580" tIns="34290" rIns="68580" bIns="34290" anchor="t" anchorCtr="0"/>
          <a:lstStyle>
            <a:lvl1pPr marL="22860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30000"/>
              </a:lnSpc>
              <a:buNone/>
            </a:pPr>
            <a:r>
              <a:rPr lang="en-US" altLang="zh-CN">
                <a:latin typeface="宋体" panose="02010600030101010101" pitchFamily="2" charset="-122"/>
              </a:rPr>
              <a:t>    6.</a:t>
            </a:r>
            <a:r>
              <a:rPr lang="zh-CN" altLang="zh-CN">
                <a:latin typeface="宋体" panose="02010600030101010101" pitchFamily="2" charset="-122"/>
              </a:rPr>
              <a:t>诗中用了三个感叹词</a:t>
            </a:r>
            <a:r>
              <a:rPr lang="zh-CN" altLang="zh-CN">
                <a:latin typeface="宋体" panose="02010600030101010101" pitchFamily="2" charset="-122"/>
              </a:rPr>
              <a:t>“</a:t>
            </a:r>
            <a:r>
              <a:rPr lang="zh-CN" altLang="zh-CN">
                <a:latin typeface="宋体" panose="02010600030101010101" pitchFamily="2" charset="-122"/>
              </a:rPr>
              <a:t>唉</a:t>
            </a:r>
            <a:r>
              <a:rPr lang="zh-CN" altLang="zh-CN">
                <a:latin typeface="宋体" panose="02010600030101010101" pitchFamily="2" charset="-122"/>
              </a:rPr>
              <a:t>”</a:t>
            </a:r>
            <a:r>
              <a:rPr lang="zh-CN" altLang="zh-CN">
                <a:latin typeface="宋体" panose="02010600030101010101" pitchFamily="2" charset="-122"/>
              </a:rPr>
              <a:t>，这表达了怎样的感情？</a:t>
            </a:r>
            <a:endParaRPr lang="zh-CN" altLang="zh-CN">
              <a:latin typeface="宋体" panose="02010600030101010101" pitchFamily="2" charset="-122"/>
            </a:endParaRPr>
          </a:p>
        </p:txBody>
      </p:sp>
      <p:sp>
        <p:nvSpPr>
          <p:cNvPr id="28677" name="文本框 1"/>
          <p:cNvSpPr/>
          <p:nvPr/>
        </p:nvSpPr>
        <p:spPr>
          <a:xfrm>
            <a:off x="773113" y="2203450"/>
            <a:ext cx="11283950" cy="2159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>
              <a:lnSpc>
                <a:spcPct val="160000"/>
              </a:lnSpc>
            </a:pPr>
            <a:r>
              <a:rPr lang="en-US" altLang="zh-CN" sz="2800">
                <a:solidFill>
                  <a:srgbClr val="C00000"/>
                </a:solidFill>
                <a:latin typeface="楷体_GB2312"/>
                <a:ea typeface="楷体_GB2312"/>
              </a:rPr>
              <a:t>    </a:t>
            </a:r>
            <a:r>
              <a:rPr lang="zh-CN" altLang="zh-CN" sz="2800">
                <a:solidFill>
                  <a:srgbClr val="C00000"/>
                </a:solidFill>
                <a:latin typeface="楷体_GB2312"/>
                <a:ea typeface="楷体_GB2312"/>
              </a:rPr>
              <a:t>全诗只有短短的三节，但感叹词“唉”却出现了三次。这三次重复，增强了情感的力度，将所有的兴奋、激动和盼望都体现在三个“唉”字中。</a:t>
            </a:r>
            <a:endParaRPr lang="zh-CN" altLang="zh-CN" sz="2800">
              <a:solidFill>
                <a:srgbClr val="C00000"/>
              </a:solidFill>
              <a:latin typeface="楷体_GB2312"/>
              <a:ea typeface="楷体_GB231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 fill="hold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9698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51450" y="504825"/>
            <a:ext cx="6704013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9699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88" y="1630363"/>
            <a:ext cx="5073650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9700" name="内容占位符 2"/>
          <p:cNvSpPr>
            <a:spLocks noGrp="1"/>
          </p:cNvSpPr>
          <p:nvPr>
            <p:ph idx="1"/>
          </p:nvPr>
        </p:nvSpPr>
        <p:spPr>
          <a:xfrm>
            <a:off x="838200" y="1830388"/>
            <a:ext cx="10515600" cy="2701925"/>
          </a:xfrm>
          <a:noFill/>
          <a:ln>
            <a:miter lim="800000"/>
          </a:ln>
        </p:spPr>
        <p:txBody>
          <a:bodyPr vert="horz" wrap="square" lIns="68580" tIns="34290" rIns="68580" bIns="34290" anchor="t" anchorCtr="0"/>
          <a:lstStyle>
            <a:lvl1pPr marL="22860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ts val="3500"/>
              </a:lnSpc>
              <a:buNone/>
            </a:pPr>
            <a:r>
              <a:rPr lang="zh-CN" altLang="zh-CN" b="1">
                <a:latin typeface="宋体" panose="02010600030101010101" pitchFamily="2" charset="-122"/>
              </a:rPr>
              <a:t>带</a:t>
            </a:r>
            <a:r>
              <a:rPr lang="zh-CN" altLang="zh-CN" b="1">
                <a:latin typeface="微软雅黑" panose="020B0503020204020204" pitchFamily="34" charset="-122"/>
              </a:rPr>
              <a:t>“</a:t>
            </a:r>
            <a:r>
              <a:rPr lang="zh-CN" altLang="zh-CN" b="1">
                <a:latin typeface="宋体" panose="02010600030101010101" pitchFamily="2" charset="-122"/>
              </a:rPr>
              <a:t>海</a:t>
            </a:r>
            <a:r>
              <a:rPr lang="zh-CN" altLang="zh-CN" b="1">
                <a:latin typeface="微软雅黑" panose="020B0503020204020204" pitchFamily="34" charset="-122"/>
              </a:rPr>
              <a:t>”</a:t>
            </a:r>
            <a:r>
              <a:rPr lang="zh-CN" altLang="zh-CN" b="1">
                <a:latin typeface="宋体" panose="02010600030101010101" pitchFamily="2" charset="-122"/>
              </a:rPr>
              <a:t>字的成语。</a:t>
            </a:r>
            <a:endParaRPr lang="zh-CN" altLang="zh-CN">
              <a:latin typeface="宋体" panose="02010600030101010101" pitchFamily="2" charset="-122"/>
            </a:endParaRPr>
          </a:p>
          <a:p>
            <a:pPr marL="0" lvl="0" indent="0">
              <a:lnSpc>
                <a:spcPts val="3500"/>
              </a:lnSpc>
              <a:buNone/>
            </a:pPr>
            <a:r>
              <a:rPr lang="zh-CN" altLang="zh-CN">
                <a:latin typeface="华文楷体" panose="02010600040101010101" pitchFamily="2" charset="-122"/>
                <a:ea typeface="华文楷体" panose="02010600040101010101" pitchFamily="2" charset="-122"/>
              </a:rPr>
              <a:t>人山人海　五湖四海　排山倒海</a:t>
            </a:r>
            <a:endParaRPr lang="zh-CN" altLang="zh-CN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0" lvl="0" indent="0">
              <a:lnSpc>
                <a:spcPts val="3500"/>
              </a:lnSpc>
              <a:buNone/>
            </a:pPr>
            <a:r>
              <a:rPr lang="zh-CN" altLang="zh-CN">
                <a:latin typeface="华文楷体" panose="02010600040101010101" pitchFamily="2" charset="-122"/>
                <a:ea typeface="华文楷体" panose="02010600040101010101" pitchFamily="2" charset="-122"/>
              </a:rPr>
              <a:t>天涯海角　海纳百川　情深似海</a:t>
            </a:r>
            <a:endParaRPr lang="zh-CN" altLang="zh-CN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0" lvl="0" indent="0">
              <a:lnSpc>
                <a:spcPts val="3500"/>
              </a:lnSpc>
              <a:buNone/>
            </a:pPr>
            <a:r>
              <a:rPr lang="zh-CN" altLang="zh-CN">
                <a:latin typeface="华文楷体" panose="02010600040101010101" pitchFamily="2" charset="-122"/>
                <a:ea typeface="华文楷体" panose="02010600040101010101" pitchFamily="2" charset="-122"/>
              </a:rPr>
              <a:t>大海捞针　漂洋过海　沧海一粟</a:t>
            </a:r>
            <a:endParaRPr lang="zh-CN" altLang="zh-CN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0" lvl="0" indent="0">
              <a:buNone/>
            </a:pPr>
            <a:endParaRPr lang="zh-CN" altLang="en-US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9701" name="圆角矩形 71"/>
          <p:cNvSpPr/>
          <p:nvPr/>
        </p:nvSpPr>
        <p:spPr>
          <a:xfrm>
            <a:off x="366713" y="1001713"/>
            <a:ext cx="3025775" cy="490537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 sz="100">
              <a:solidFill>
                <a:srgbClr val="FFFFFF"/>
              </a:solidFill>
            </a:endParaRPr>
          </a:p>
        </p:txBody>
      </p:sp>
      <p:sp>
        <p:nvSpPr>
          <p:cNvPr id="29702" name="文本框 72"/>
          <p:cNvSpPr/>
          <p:nvPr/>
        </p:nvSpPr>
        <p:spPr>
          <a:xfrm>
            <a:off x="1011238" y="957263"/>
            <a:ext cx="2544762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  <a:r>
              <a:rPr lang="zh-CN" altLang="zh-CN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拓展延伸</a:t>
            </a:r>
            <a:endParaRPr lang="zh-CN" altLang="zh-CN" sz="32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9703" name="图片 74" descr="外链_ico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263" y="985838"/>
            <a:ext cx="723900" cy="5429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9704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53263" y="4097338"/>
            <a:ext cx="4699000" cy="26939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 fill="hold"/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 fill="hold"/>
                                        <p:tgtEl>
                                          <p:spTgt spid="297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 fill="hold"/>
                                        <p:tgtEl>
                                          <p:spTgt spid="297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 fill="hold"/>
                                        <p:tgtEl>
                                          <p:spTgt spid="297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22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68913" y="517525"/>
            <a:ext cx="6702425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30723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850" y="1643063"/>
            <a:ext cx="5073650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30724" name="内容占位符 2"/>
          <p:cNvSpPr>
            <a:spLocks noGrp="1"/>
          </p:cNvSpPr>
          <p:nvPr>
            <p:ph idx="1"/>
          </p:nvPr>
        </p:nvSpPr>
        <p:spPr>
          <a:xfrm>
            <a:off x="838200" y="1758950"/>
            <a:ext cx="10515600" cy="2170113"/>
          </a:xfrm>
          <a:noFill/>
          <a:ln>
            <a:miter lim="800000"/>
          </a:ln>
        </p:spPr>
        <p:txBody>
          <a:bodyPr vert="horz" wrap="square" lIns="68580" tIns="34290" rIns="68580" bIns="34290" anchor="t" anchorCtr="0"/>
          <a:lstStyle>
            <a:lvl1pPr marL="22860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40000"/>
              </a:lnSpc>
              <a:buNone/>
            </a:pPr>
            <a:r>
              <a:rPr lang="en-US" altLang="zh-CN">
                <a:latin typeface="宋体" panose="02010600030101010101" pitchFamily="2" charset="-122"/>
              </a:rPr>
              <a:t>    </a:t>
            </a:r>
            <a:r>
              <a:rPr lang="zh-CN" altLang="zh-CN">
                <a:latin typeface="宋体" panose="02010600030101010101" pitchFamily="2" charset="-122"/>
              </a:rPr>
              <a:t>小作者的想象力多么丰富呀！希望同学们也能像小作者一样，多发挥你们的想象力，也希望同学们能像小作者一样幸福、快乐。</a:t>
            </a:r>
            <a:endParaRPr lang="zh-CN" altLang="zh-CN">
              <a:latin typeface="宋体" panose="02010600030101010101" pitchFamily="2" charset="-122"/>
            </a:endParaRPr>
          </a:p>
        </p:txBody>
      </p:sp>
      <p:sp>
        <p:nvSpPr>
          <p:cNvPr id="30725" name="圆角矩形 59"/>
          <p:cNvSpPr/>
          <p:nvPr/>
        </p:nvSpPr>
        <p:spPr>
          <a:xfrm>
            <a:off x="407988" y="1025525"/>
            <a:ext cx="3167062" cy="49212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 sz="100">
              <a:solidFill>
                <a:srgbClr val="FFFFFF"/>
              </a:solidFill>
            </a:endParaRPr>
          </a:p>
        </p:txBody>
      </p:sp>
      <p:sp>
        <p:nvSpPr>
          <p:cNvPr id="30726" name="文本框 60"/>
          <p:cNvSpPr/>
          <p:nvPr/>
        </p:nvSpPr>
        <p:spPr>
          <a:xfrm>
            <a:off x="1112838" y="974725"/>
            <a:ext cx="2462212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  <a:r>
              <a:rPr lang="zh-CN" altLang="zh-CN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  <a:endParaRPr lang="zh-CN" altLang="zh-CN" sz="32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0727" name="图片 70" descr="咨询总结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838" y="946150"/>
            <a:ext cx="885825" cy="6635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30728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063" y="3929063"/>
            <a:ext cx="5842000" cy="279876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 fill="hold"/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8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68913" y="517525"/>
            <a:ext cx="6702425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4099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850" y="1643063"/>
            <a:ext cx="5073650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4100" name="圆角矩形 11"/>
          <p:cNvSpPr/>
          <p:nvPr/>
        </p:nvSpPr>
        <p:spPr>
          <a:xfrm>
            <a:off x="425450" y="979488"/>
            <a:ext cx="3224213" cy="490537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 sz="100">
              <a:solidFill>
                <a:srgbClr val="FFFFFF"/>
              </a:solidFill>
            </a:endParaRPr>
          </a:p>
        </p:txBody>
      </p:sp>
      <p:sp>
        <p:nvSpPr>
          <p:cNvPr id="4101" name="文本框 12"/>
          <p:cNvSpPr/>
          <p:nvPr/>
        </p:nvSpPr>
        <p:spPr>
          <a:xfrm>
            <a:off x="1016000" y="931863"/>
            <a:ext cx="2735263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  <a:r>
              <a:rPr lang="zh-CN" altLang="zh-CN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作者介绍</a:t>
            </a:r>
            <a:endParaRPr lang="zh-CN" altLang="zh-CN" sz="32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102" name="图片 46" descr="人物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588" y="955675"/>
            <a:ext cx="728662" cy="54768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4103" name="内容占位符 1"/>
          <p:cNvSpPr>
            <a:spLocks noGrp="1"/>
          </p:cNvSpPr>
          <p:nvPr>
            <p:ph idx="1"/>
          </p:nvPr>
        </p:nvSpPr>
        <p:spPr>
          <a:xfrm>
            <a:off x="425450" y="1652588"/>
            <a:ext cx="11152188" cy="2947987"/>
          </a:xfr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22860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30000"/>
              </a:lnSpc>
              <a:buNone/>
            </a:pPr>
            <a:r>
              <a:rPr lang="en-US" altLang="zh-CN"/>
              <a:t>         </a:t>
            </a:r>
            <a:r>
              <a:rPr lang="zh-CN" altLang="zh-CN"/>
              <a:t>方素珍，</a:t>
            </a:r>
            <a:r>
              <a:rPr lang="zh-CN" altLang="zh-CN">
                <a:solidFill>
                  <a:srgbClr val="FF0000"/>
                </a:solidFill>
              </a:rPr>
              <a:t>儿童文学家。其作品以诗和童话为主。</a:t>
            </a:r>
            <a:r>
              <a:rPr lang="zh-CN" altLang="zh-CN"/>
              <a:t>曾获洪健全儿童文学奖、杨唤儿童诗奖等。代表作有儿童诗《娃娃的眼睛》《明天要远足》，童话《一只猪开博客》，图画书《妈妈心·妈妈树》《我有友情要出租》等。</a:t>
            </a:r>
            <a:endParaRPr lang="zh-CN" altLang="zh-CN"/>
          </a:p>
        </p:txBody>
      </p:sp>
      <p:pic>
        <p:nvPicPr>
          <p:cNvPr id="4104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2363" y="4054475"/>
            <a:ext cx="2895600" cy="22701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1746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68913" y="517525"/>
            <a:ext cx="6702425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31747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850" y="1643063"/>
            <a:ext cx="5073650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31748" name="圆角矩形 75"/>
          <p:cNvSpPr/>
          <p:nvPr/>
        </p:nvSpPr>
        <p:spPr>
          <a:xfrm>
            <a:off x="430213" y="1011238"/>
            <a:ext cx="3181350" cy="490537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 sz="100">
              <a:solidFill>
                <a:srgbClr val="FFFFFF"/>
              </a:solidFill>
            </a:endParaRPr>
          </a:p>
        </p:txBody>
      </p:sp>
      <p:pic>
        <p:nvPicPr>
          <p:cNvPr id="31749" name="图片 79" descr="结构索引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413" y="965200"/>
            <a:ext cx="803275" cy="60325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31750" name="文本框 80"/>
          <p:cNvSpPr/>
          <p:nvPr/>
        </p:nvSpPr>
        <p:spPr>
          <a:xfrm>
            <a:off x="1098550" y="963613"/>
            <a:ext cx="2513013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  <a:r>
              <a:rPr lang="zh-CN" altLang="zh-CN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结构图示</a:t>
            </a:r>
            <a:endParaRPr lang="zh-CN" altLang="zh-CN" sz="32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1751" name="文本框 99"/>
          <p:cNvSpPr/>
          <p:nvPr/>
        </p:nvSpPr>
        <p:spPr>
          <a:xfrm>
            <a:off x="838200" y="1376363"/>
            <a:ext cx="10650538" cy="26765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</a:rPr>
              <a:t> </a:t>
            </a:r>
            <a:endParaRPr lang="zh-CN" altLang="zh-CN" sz="2800"/>
          </a:p>
          <a:p>
            <a:pPr marL="0" lvl="0" indent="0"/>
            <a:r>
              <a:rPr lang="zh-CN" altLang="zh-CN" sz="2800"/>
              <a:t>                                 明天要远足</a:t>
            </a:r>
            <a:endParaRPr lang="zh-CN" altLang="zh-CN" sz="2800"/>
          </a:p>
          <a:p>
            <a:pPr marL="0" lvl="0" indent="0"/>
            <a:endParaRPr lang="zh-CN" altLang="zh-CN" sz="2800"/>
          </a:p>
          <a:p>
            <a:pPr marL="0" lvl="0" indent="0"/>
            <a:r>
              <a:rPr lang="zh-CN" altLang="zh-CN" sz="2800"/>
              <a:t>                   海</a:t>
            </a:r>
            <a:r>
              <a:rPr lang="en-US" altLang="zh-CN" sz="2800">
                <a:latin typeface="宋体" panose="02010600030101010101" pitchFamily="2" charset="-122"/>
              </a:rPr>
              <a:t>  </a:t>
            </a:r>
            <a:r>
              <a:rPr lang="zh-CN" altLang="zh-CN" sz="2800"/>
              <a:t>是不是       多种颜色</a:t>
            </a:r>
            <a:endParaRPr lang="zh-CN" altLang="zh-CN" sz="2800"/>
          </a:p>
          <a:p>
            <a:pPr marL="0" lvl="0" indent="0"/>
            <a:r>
              <a:rPr lang="zh-CN" altLang="zh-CN" sz="2800"/>
              <a:t>睡不着 </a:t>
            </a:r>
            <a:r>
              <a:rPr lang="en-US" altLang="zh-CN" sz="2800">
                <a:latin typeface="宋体" panose="02010600030101010101" pitchFamily="2" charset="-122"/>
              </a:rPr>
              <a:t>                          </a:t>
            </a:r>
            <a:r>
              <a:rPr lang="zh-CN" altLang="zh-CN" sz="2800"/>
              <a:t>激动、期待</a:t>
            </a:r>
            <a:endParaRPr lang="en-US" altLang="zh-CN" sz="2800">
              <a:latin typeface="宋体" panose="02010600030101010101" pitchFamily="2" charset="-122"/>
            </a:endParaRPr>
          </a:p>
          <a:p>
            <a:pPr marL="0" lvl="0" indent="0"/>
            <a:r>
              <a:rPr lang="zh-CN" altLang="zh-CN" sz="2800"/>
              <a:t>                   云      是不是      洁白柔软</a:t>
            </a:r>
            <a:endParaRPr lang="zh-CN" altLang="en-US" sz="2800"/>
          </a:p>
        </p:txBody>
      </p:sp>
      <p:sp>
        <p:nvSpPr>
          <p:cNvPr id="31752" name="左大括号 2"/>
          <p:cNvSpPr/>
          <p:nvPr/>
        </p:nvSpPr>
        <p:spPr>
          <a:xfrm>
            <a:off x="2762250" y="2781300"/>
            <a:ext cx="138113" cy="1247775"/>
          </a:xfrm>
          <a:prstGeom prst="leftBrace">
            <a:avLst>
              <a:gd name="adj1" fmla="val 8282"/>
              <a:gd name="adj2" fmla="val 50000"/>
            </a:avLst>
          </a:prstGeom>
          <a:noFill/>
          <a:ln w="6350">
            <a:solidFill>
              <a:schemeClr val="tx1"/>
            </a:solidFill>
            <a:miter lim="800000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/>
          </a:p>
        </p:txBody>
      </p:sp>
      <p:sp>
        <p:nvSpPr>
          <p:cNvPr id="31753" name="左大括号 3"/>
          <p:cNvSpPr/>
          <p:nvPr/>
        </p:nvSpPr>
        <p:spPr>
          <a:xfrm flipH="1">
            <a:off x="8178800" y="2782888"/>
            <a:ext cx="312738" cy="1246187"/>
          </a:xfrm>
          <a:prstGeom prst="leftBrace">
            <a:avLst>
              <a:gd name="adj1" fmla="val 8338"/>
              <a:gd name="adj2" fmla="val 50000"/>
            </a:avLst>
          </a:prstGeom>
          <a:noFill/>
          <a:ln w="6350">
            <a:solidFill>
              <a:schemeClr val="tx1"/>
            </a:solidFill>
            <a:miter lim="800000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/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2770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37163" y="517525"/>
            <a:ext cx="6702425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32771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00" y="1643063"/>
            <a:ext cx="5073650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32772" name="圆角矩形 5"/>
          <p:cNvSpPr/>
          <p:nvPr/>
        </p:nvSpPr>
        <p:spPr>
          <a:xfrm>
            <a:off x="595313" y="995363"/>
            <a:ext cx="3571875" cy="655637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2773" name="文本框 9"/>
          <p:cNvSpPr/>
          <p:nvPr/>
        </p:nvSpPr>
        <p:spPr>
          <a:xfrm>
            <a:off x="1566863" y="1039813"/>
            <a:ext cx="2560637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  <a:r>
              <a:rPr lang="zh-CN" altLang="zh-CN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当堂测试</a:t>
            </a:r>
            <a:endParaRPr lang="zh-CN" altLang="zh-CN" sz="32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2774" name="内容占位符 3" descr="练习(1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313" y="993775"/>
            <a:ext cx="876300" cy="6572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32775" name="圆角矩形 12"/>
          <p:cNvSpPr/>
          <p:nvPr/>
        </p:nvSpPr>
        <p:spPr>
          <a:xfrm>
            <a:off x="9326563" y="1892300"/>
            <a:ext cx="1816100" cy="50165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 sz="100">
              <a:solidFill>
                <a:srgbClr val="FFFFFF"/>
              </a:solidFill>
            </a:endParaRPr>
          </a:p>
        </p:txBody>
      </p:sp>
      <p:sp>
        <p:nvSpPr>
          <p:cNvPr id="32776" name="圆角矩形 4"/>
          <p:cNvSpPr/>
          <p:nvPr/>
        </p:nvSpPr>
        <p:spPr>
          <a:xfrm>
            <a:off x="712788" y="2355850"/>
            <a:ext cx="742950" cy="373063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 sz="100">
              <a:solidFill>
                <a:srgbClr val="FFFFFF"/>
              </a:solidFill>
            </a:endParaRPr>
          </a:p>
        </p:txBody>
      </p:sp>
      <p:sp>
        <p:nvSpPr>
          <p:cNvPr id="32777" name="圆角矩形 1"/>
          <p:cNvSpPr/>
          <p:nvPr/>
        </p:nvSpPr>
        <p:spPr>
          <a:xfrm>
            <a:off x="7602538" y="2355850"/>
            <a:ext cx="2994025" cy="373063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 sz="100">
              <a:solidFill>
                <a:srgbClr val="FFFFFF"/>
              </a:solidFill>
            </a:endParaRPr>
          </a:p>
        </p:txBody>
      </p:sp>
      <p:sp>
        <p:nvSpPr>
          <p:cNvPr id="32778" name="圆角矩形 3"/>
          <p:cNvSpPr/>
          <p:nvPr/>
        </p:nvSpPr>
        <p:spPr>
          <a:xfrm>
            <a:off x="4779963" y="2728913"/>
            <a:ext cx="949325" cy="373062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 sz="100">
              <a:solidFill>
                <a:srgbClr val="FFFFFF"/>
              </a:solidFill>
            </a:endParaRPr>
          </a:p>
        </p:txBody>
      </p:sp>
      <p:sp>
        <p:nvSpPr>
          <p:cNvPr id="32779" name="圆角矩形 6"/>
          <p:cNvSpPr/>
          <p:nvPr/>
        </p:nvSpPr>
        <p:spPr>
          <a:xfrm>
            <a:off x="1924050" y="3101975"/>
            <a:ext cx="6681788" cy="37465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 sz="100">
              <a:solidFill>
                <a:srgbClr val="FFFFFF"/>
              </a:solidFill>
            </a:endParaRPr>
          </a:p>
        </p:txBody>
      </p:sp>
      <p:sp>
        <p:nvSpPr>
          <p:cNvPr id="32780" name="文本框 7"/>
          <p:cNvSpPr/>
          <p:nvPr/>
        </p:nvSpPr>
        <p:spPr>
          <a:xfrm>
            <a:off x="595313" y="4548188"/>
            <a:ext cx="10547350" cy="10398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  <a:endParaRPr lang="zh-CN" altLang="en-US" sz="2800"/>
          </a:p>
          <a:p>
            <a:pPr marL="0" lvl="0" indent="0">
              <a:lnSpc>
                <a:spcPct val="120000"/>
              </a:lnSpc>
            </a:pPr>
            <a:r>
              <a:rPr lang="zh-CN" altLang="en-US" sz="280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lang="en-US" altLang="zh-CN" sz="280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sz="280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）森林    茂密    （</a:t>
            </a:r>
            <a:r>
              <a:rPr lang="en-US" altLang="zh-CN" sz="280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sz="280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）房子   漂亮   （</a:t>
            </a:r>
            <a:r>
              <a:rPr lang="en-US" altLang="zh-CN" sz="280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r>
              <a:rPr lang="zh-CN" altLang="en-US" sz="280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）街道   干净</a:t>
            </a:r>
            <a:endParaRPr lang="zh-CN" altLang="en-US" sz="280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2781" name="文本框 8"/>
          <p:cNvSpPr/>
          <p:nvPr/>
        </p:nvSpPr>
        <p:spPr>
          <a:xfrm>
            <a:off x="1138238" y="1812925"/>
            <a:ext cx="10933112" cy="29765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>
              <a:lnSpc>
                <a:spcPts val="4500"/>
              </a:lnSpc>
            </a:pPr>
            <a:r>
              <a:rPr lang="zh-CN" altLang="en-US" sz="2800"/>
              <a:t>照样子，填空。</a:t>
            </a:r>
            <a:endParaRPr lang="zh-CN" altLang="en-US" sz="2800"/>
          </a:p>
          <a:p>
            <a:pPr marL="0" lvl="0" indent="0">
              <a:lnSpc>
                <a:spcPts val="4500"/>
              </a:lnSpc>
            </a:pPr>
            <a:r>
              <a:rPr lang="zh-CN" altLang="en-US" sz="2800"/>
              <a:t>   例：那地方的</a:t>
            </a:r>
            <a:r>
              <a:rPr lang="zh-CN" altLang="en-US" sz="2800" u="sng"/>
              <a:t>小河</a:t>
            </a:r>
            <a:r>
              <a:rPr lang="zh-CN" altLang="en-US" sz="2800"/>
              <a:t>真的那么</a:t>
            </a:r>
            <a:r>
              <a:rPr lang="zh-CN" altLang="en-US" sz="2800" u="sng"/>
              <a:t>清凉</a:t>
            </a:r>
            <a:r>
              <a:rPr lang="zh-CN" altLang="en-US" sz="2800"/>
              <a:t>吗？</a:t>
            </a:r>
            <a:endParaRPr lang="zh-CN" altLang="en-US" sz="2800"/>
          </a:p>
          <a:p>
            <a:pPr marL="0" lvl="0" indent="0">
              <a:lnSpc>
                <a:spcPts val="4500"/>
              </a:lnSpc>
            </a:pPr>
            <a:r>
              <a:rPr lang="zh-CN" altLang="en-US" sz="2800"/>
              <a:t>（</a:t>
            </a:r>
            <a:r>
              <a:rPr lang="en-US" altLang="zh-CN" sz="2800"/>
              <a:t>1</a:t>
            </a:r>
            <a:r>
              <a:rPr lang="zh-CN" altLang="en-US" sz="2800"/>
              <a:t>）那地方的</a:t>
            </a:r>
            <a:r>
              <a:rPr lang="zh-CN" altLang="en-US" sz="2800" u="sng"/>
              <a:t>      </a:t>
            </a:r>
            <a:r>
              <a:rPr lang="zh-CN" altLang="en-US" sz="2800"/>
              <a:t>真的那么</a:t>
            </a:r>
            <a:r>
              <a:rPr lang="zh-CN" altLang="en-US" sz="2800" u="sng"/>
              <a:t>      </a:t>
            </a:r>
            <a:r>
              <a:rPr lang="zh-CN" altLang="en-US" sz="2800"/>
              <a:t> 吗？</a:t>
            </a:r>
            <a:endParaRPr lang="zh-CN" altLang="en-US" sz="2800"/>
          </a:p>
          <a:p>
            <a:pPr marL="0" lvl="0" indent="0">
              <a:lnSpc>
                <a:spcPts val="4500"/>
              </a:lnSpc>
            </a:pPr>
            <a:r>
              <a:rPr lang="zh-CN" altLang="en-US" sz="2800"/>
              <a:t>（</a:t>
            </a:r>
            <a:r>
              <a:rPr lang="en-US" altLang="zh-CN" sz="2800"/>
              <a:t>1</a:t>
            </a:r>
            <a:r>
              <a:rPr lang="zh-CN" altLang="en-US" sz="2800"/>
              <a:t>）那地方的</a:t>
            </a:r>
            <a:r>
              <a:rPr lang="zh-CN" altLang="en-US" sz="2800" u="sng"/>
              <a:t>      </a:t>
            </a:r>
            <a:r>
              <a:rPr lang="zh-CN" altLang="en-US" sz="2800"/>
              <a:t>真的那么</a:t>
            </a:r>
            <a:r>
              <a:rPr lang="zh-CN" altLang="en-US" sz="2800" u="sng"/>
              <a:t>      </a:t>
            </a:r>
            <a:r>
              <a:rPr lang="zh-CN" altLang="en-US" sz="2800"/>
              <a:t>吗？</a:t>
            </a:r>
            <a:endParaRPr lang="zh-CN" altLang="en-US" sz="2800"/>
          </a:p>
          <a:p>
            <a:pPr marL="0" lvl="0" indent="0">
              <a:lnSpc>
                <a:spcPts val="4500"/>
              </a:lnSpc>
            </a:pPr>
            <a:r>
              <a:rPr lang="zh-CN" altLang="en-US" sz="2800"/>
              <a:t>（</a:t>
            </a:r>
            <a:r>
              <a:rPr lang="en-US" altLang="zh-CN" sz="2800"/>
              <a:t>1</a:t>
            </a:r>
            <a:r>
              <a:rPr lang="zh-CN" altLang="en-US" sz="2800"/>
              <a:t>）那地方的</a:t>
            </a:r>
            <a:r>
              <a:rPr lang="zh-CN" altLang="en-US" sz="2800" u="sng"/>
              <a:t>      </a:t>
            </a:r>
            <a:r>
              <a:rPr lang="zh-CN" altLang="en-US" sz="2800"/>
              <a:t>真的那么</a:t>
            </a:r>
            <a:r>
              <a:rPr lang="zh-CN" altLang="en-US" sz="2800" u="sng"/>
              <a:t>      </a:t>
            </a:r>
            <a:r>
              <a:rPr lang="zh-CN" altLang="en-US" sz="2800"/>
              <a:t>吗？</a:t>
            </a:r>
            <a:endParaRPr lang="en-US" altLang="zh-CN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 fill="hold"/>
                                        <p:tgtEl>
                                          <p:spTgt spid="32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80" grpId="0"/>
      <p:bldP spid="3278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直角三角形 1"/>
          <p:cNvSpPr/>
          <p:nvPr/>
        </p:nvSpPr>
        <p:spPr>
          <a:xfrm rot="16200000">
            <a:off x="3162300" y="-2154237"/>
            <a:ext cx="6200775" cy="11684000"/>
          </a:xfrm>
          <a:prstGeom prst="rtTriangle">
            <a:avLst/>
          </a:prstGeom>
          <a:solidFill>
            <a:srgbClr val="B4E0E1"/>
          </a:solidFill>
          <a:ln>
            <a:solidFill>
              <a:srgbClr val="B9F2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3795" name="标题 1"/>
          <p:cNvSpPr>
            <a:spLocks noGrp="1"/>
          </p:cNvSpPr>
          <p:nvPr>
            <p:ph type="title"/>
          </p:nvPr>
        </p:nvSpPr>
        <p:spPr bwMode="auto">
          <a:xfrm>
            <a:off x="1257300" y="1676400"/>
            <a:ext cx="7848600" cy="1143000"/>
          </a:xfrm>
          <a:noFill/>
          <a:ln>
            <a:miter lim="800000"/>
          </a:ln>
        </p:spPr>
        <p:txBody>
          <a:bodyPr vert="horz" wrap="square" lIns="91440" tIns="45720" rIns="91440" bIns="45720" anchor="ctr" anchorCtr="0"/>
          <a:lstStyle>
            <a:lvl1pPr mar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44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lvl="0"/>
            <a:r>
              <a:rPr lang="zh-CN" altLang="zh-CN" sz="6600" b="1">
                <a:solidFill>
                  <a:srgbClr val="162477"/>
                </a:solidFill>
                <a:latin typeface="微软雅黑" panose="020B0503020204020204" pitchFamily="34" charset="-122"/>
              </a:rPr>
              <a:t>谢谢</a:t>
            </a:r>
            <a:r>
              <a:rPr lang="zh-CN" altLang="zh-CN" sz="6600" b="1">
                <a:solidFill>
                  <a:srgbClr val="008080"/>
                </a:solidFill>
                <a:latin typeface="微软雅黑" panose="020B0503020204020204" pitchFamily="34" charset="-122"/>
              </a:rPr>
              <a:t>观看</a:t>
            </a:r>
            <a:endParaRPr lang="zh-CN" altLang="zh-CN" sz="6600" b="1">
              <a:solidFill>
                <a:srgbClr val="008080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33796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6213" y="3924300"/>
            <a:ext cx="11833225" cy="286385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33797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1264900" y="10985500"/>
            <a:ext cx="368300" cy="2667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 fill="hold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2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68913" y="517525"/>
            <a:ext cx="6702425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5123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850" y="1643063"/>
            <a:ext cx="5073650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5124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2413" y="4310063"/>
            <a:ext cx="5537200" cy="241935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5125" name="内容占位符 2"/>
          <p:cNvSpPr>
            <a:spLocks noGrp="1"/>
          </p:cNvSpPr>
          <p:nvPr>
            <p:ph idx="1"/>
          </p:nvPr>
        </p:nvSpPr>
        <p:spPr>
          <a:xfrm>
            <a:off x="552450" y="1666875"/>
            <a:ext cx="11199813" cy="3263900"/>
          </a:xfrm>
          <a:noFill/>
          <a:ln>
            <a:miter lim="800000"/>
          </a:ln>
        </p:spPr>
        <p:txBody>
          <a:bodyPr vert="horz" wrap="square" lIns="68580" tIns="34290" rIns="68580" bIns="34290" anchor="t" anchorCtr="0"/>
          <a:lstStyle>
            <a:lvl1pPr marL="22860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ts val="4000"/>
              </a:lnSpc>
              <a:buNone/>
            </a:pPr>
            <a:r>
              <a:rPr lang="en-US" altLang="zh-CN">
                <a:latin typeface="宋体" panose="02010600030101010101" pitchFamily="2" charset="-122"/>
              </a:rPr>
              <a:t>    </a:t>
            </a:r>
            <a:r>
              <a:rPr lang="zh-CN" altLang="zh-CN" b="1">
                <a:latin typeface="宋体" panose="02010600030101010101" pitchFamily="2" charset="-122"/>
              </a:rPr>
              <a:t>远足</a:t>
            </a:r>
            <a:r>
              <a:rPr lang="zh-CN" altLang="zh-CN">
                <a:latin typeface="宋体" panose="02010600030101010101" pitchFamily="2" charset="-122"/>
              </a:rPr>
              <a:t>　亦称徒步、行山或健行，并不是通常意义上的散步，也不是体育竞赛中的竞走项目，而是指有目的地到郊区、农村或者山野间进行中长距离的走路锻炼。徒步也是户外运动中最为典型和最为普遍的一种。由于短距离徒步活动比较简单，不需要太讲究技巧和装备，经常也被认为是一种休闲的活动。</a:t>
            </a:r>
            <a:endParaRPr lang="zh-CN" altLang="zh-CN">
              <a:latin typeface="宋体" panose="02010600030101010101" pitchFamily="2" charset="-122"/>
            </a:endParaRPr>
          </a:p>
          <a:p>
            <a:pPr marL="0" lvl="0" indent="0">
              <a:lnSpc>
                <a:spcPct val="100000"/>
              </a:lnSpc>
              <a:buNone/>
            </a:pPr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5126" name="圆角矩形 22"/>
          <p:cNvSpPr/>
          <p:nvPr/>
        </p:nvSpPr>
        <p:spPr>
          <a:xfrm>
            <a:off x="425450" y="990600"/>
            <a:ext cx="3148013" cy="49053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 sz="100">
              <a:solidFill>
                <a:srgbClr val="FFFFFF"/>
              </a:solidFill>
            </a:endParaRPr>
          </a:p>
        </p:txBody>
      </p:sp>
      <p:sp>
        <p:nvSpPr>
          <p:cNvPr id="5127" name="文本框 25"/>
          <p:cNvSpPr/>
          <p:nvPr/>
        </p:nvSpPr>
        <p:spPr>
          <a:xfrm>
            <a:off x="1122363" y="941388"/>
            <a:ext cx="2492375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  <a:r>
              <a:rPr lang="zh-CN" altLang="zh-CN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知识链接</a:t>
            </a:r>
            <a:endParaRPr lang="zh-CN" altLang="zh-CN" sz="32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128" name="图片 26" descr="知识库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450" y="973138"/>
            <a:ext cx="696913" cy="5222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6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68913" y="517525"/>
            <a:ext cx="6702425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6147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850" y="1643063"/>
            <a:ext cx="5073650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6148" name="内容占位符 2"/>
          <p:cNvSpPr>
            <a:spLocks noGrp="1"/>
          </p:cNvSpPr>
          <p:nvPr>
            <p:ph idx="1"/>
          </p:nvPr>
        </p:nvSpPr>
        <p:spPr>
          <a:xfrm>
            <a:off x="534988" y="1719263"/>
            <a:ext cx="10887075" cy="571500"/>
          </a:xfrm>
          <a:noFill/>
          <a:ln>
            <a:miter lim="800000"/>
          </a:ln>
        </p:spPr>
        <p:txBody>
          <a:bodyPr vert="horz" wrap="square" lIns="68580" tIns="34290" rIns="68580" bIns="34290" anchor="t" anchorCtr="0"/>
          <a:lstStyle>
            <a:lvl1pPr marL="22860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altLang="zh-CN" b="1">
                <a:latin typeface="宋体" panose="02010600030101010101" pitchFamily="2" charset="-122"/>
              </a:rPr>
              <a:t>    </a:t>
            </a:r>
            <a:r>
              <a:rPr lang="zh-CN" altLang="en-US" sz="3200" b="1">
                <a:solidFill>
                  <a:srgbClr val="C00000"/>
                </a:solidFill>
                <a:latin typeface="宋体" panose="02010600030101010101" pitchFamily="2" charset="-122"/>
              </a:rPr>
              <a:t>会认的字</a:t>
            </a:r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6149" name="圆角矩形 27"/>
          <p:cNvSpPr/>
          <p:nvPr/>
        </p:nvSpPr>
        <p:spPr>
          <a:xfrm>
            <a:off x="468313" y="1023938"/>
            <a:ext cx="3060700" cy="490537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 sz="100">
              <a:solidFill>
                <a:srgbClr val="FFFFFF"/>
              </a:solidFill>
            </a:endParaRPr>
          </a:p>
        </p:txBody>
      </p:sp>
      <p:sp>
        <p:nvSpPr>
          <p:cNvPr id="6150" name="文本框 28"/>
          <p:cNvSpPr/>
          <p:nvPr/>
        </p:nvSpPr>
        <p:spPr>
          <a:xfrm>
            <a:off x="1192213" y="1001713"/>
            <a:ext cx="2943225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  <a:r>
              <a:rPr lang="zh-CN" altLang="zh-CN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生字学习</a:t>
            </a:r>
            <a:endParaRPr lang="zh-CN" altLang="zh-CN" sz="32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151" name="图片 30" descr="清单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013" y="1001713"/>
            <a:ext cx="711200" cy="5349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6152" name="笑脸 1"/>
          <p:cNvSpPr/>
          <p:nvPr/>
        </p:nvSpPr>
        <p:spPr>
          <a:xfrm>
            <a:off x="811213" y="1709738"/>
            <a:ext cx="604837" cy="441325"/>
          </a:xfrm>
          <a:prstGeom prst="smileyFace">
            <a:avLst>
              <a:gd name="adj" fmla="val 4653"/>
            </a:avLst>
          </a:prstGeom>
          <a:solidFill>
            <a:srgbClr val="F04172"/>
          </a:solidFill>
          <a:ln w="12700">
            <a:solidFill>
              <a:schemeClr val="tx2"/>
            </a:solidFill>
            <a:miter lim="800000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>
              <a:solidFill>
                <a:srgbClr val="FFFFFF"/>
              </a:solidFill>
            </a:endParaRPr>
          </a:p>
        </p:txBody>
      </p:sp>
      <p:pic>
        <p:nvPicPr>
          <p:cNvPr id="6153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988" y="2481263"/>
            <a:ext cx="11263312" cy="332263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70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68913" y="517525"/>
            <a:ext cx="6702425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7171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850" y="1643063"/>
            <a:ext cx="5073650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7172" name="内容占位符 2"/>
          <p:cNvSpPr>
            <a:spLocks noGrp="1"/>
          </p:cNvSpPr>
          <p:nvPr>
            <p:ph idx="1"/>
          </p:nvPr>
        </p:nvSpPr>
        <p:spPr>
          <a:xfrm>
            <a:off x="717550" y="1025525"/>
            <a:ext cx="10515600" cy="533400"/>
          </a:xfr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22860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zh-CN" altLang="en-US" sz="3200" b="1"/>
              <a:t>      </a:t>
            </a:r>
            <a:r>
              <a:rPr lang="zh-CN" altLang="en-US" sz="3200" b="1">
                <a:solidFill>
                  <a:srgbClr val="C00000"/>
                </a:solidFill>
              </a:rPr>
              <a:t>会写的字</a:t>
            </a:r>
            <a:endParaRPr lang="zh-CN" altLang="en-US" sz="3200" b="1">
              <a:solidFill>
                <a:srgbClr val="C00000"/>
              </a:solidFill>
            </a:endParaRPr>
          </a:p>
          <a:p>
            <a:pPr marL="0" lvl="0" indent="0">
              <a:buNone/>
            </a:pPr>
            <a:endParaRPr lang="en-US" altLang="zh-CN" sz="3200"/>
          </a:p>
          <a:p>
            <a:pPr marL="0" lvl="0" indent="0">
              <a:buNone/>
            </a:pPr>
            <a:endParaRPr lang="zh-CN" altLang="en-US" sz="3200"/>
          </a:p>
        </p:txBody>
      </p:sp>
      <p:sp>
        <p:nvSpPr>
          <p:cNvPr id="7173" name="笑脸 14"/>
          <p:cNvSpPr/>
          <p:nvPr/>
        </p:nvSpPr>
        <p:spPr>
          <a:xfrm>
            <a:off x="855663" y="1035050"/>
            <a:ext cx="604837" cy="441325"/>
          </a:xfrm>
          <a:prstGeom prst="smileyFace">
            <a:avLst>
              <a:gd name="adj" fmla="val 4653"/>
            </a:avLst>
          </a:prstGeom>
          <a:solidFill>
            <a:srgbClr val="F04172"/>
          </a:solidFill>
          <a:ln w="12700">
            <a:solidFill>
              <a:schemeClr val="tx2"/>
            </a:solidFill>
            <a:miter lim="800000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>
              <a:solidFill>
                <a:srgbClr val="FFFFFF"/>
              </a:solidFill>
            </a:endParaRPr>
          </a:p>
        </p:txBody>
      </p:sp>
      <p:pic>
        <p:nvPicPr>
          <p:cNvPr id="7174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200" y="4365625"/>
            <a:ext cx="11290300" cy="17907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grpSp>
        <p:nvGrpSpPr>
          <p:cNvPr id="7175" name="组合 38"/>
          <p:cNvGrpSpPr/>
          <p:nvPr/>
        </p:nvGrpSpPr>
        <p:grpSpPr>
          <a:xfrm>
            <a:off x="4430713" y="1473200"/>
            <a:ext cx="3387725" cy="2538413"/>
            <a:chOff x="299400" y="609600"/>
            <a:chExt cx="2542863" cy="2539048"/>
          </a:xfrm>
        </p:grpSpPr>
        <p:cxnSp>
          <p:nvCxnSpPr>
            <p:cNvPr id="7179" name="直接连接符 3"/>
            <p:cNvCxnSpPr/>
            <p:nvPr/>
          </p:nvCxnSpPr>
          <p:spPr>
            <a:xfrm>
              <a:off x="321636" y="1876742"/>
              <a:ext cx="2520627" cy="1588"/>
            </a:xfrm>
            <a:prstGeom prst="line">
              <a:avLst/>
            </a:prstGeom>
            <a:noFill/>
            <a:ln w="15875">
              <a:solidFill>
                <a:srgbClr val="2E75B6"/>
              </a:solidFill>
              <a:prstDash val="lgDash"/>
              <a:miter lim="800000"/>
            </a:ln>
          </p:spPr>
        </p:cxnSp>
        <p:cxnSp>
          <p:nvCxnSpPr>
            <p:cNvPr id="7180" name="直接连接符 4"/>
            <p:cNvCxnSpPr/>
            <p:nvPr/>
          </p:nvCxnSpPr>
          <p:spPr>
            <a:xfrm rot="5400000">
              <a:off x="288590" y="1868794"/>
              <a:ext cx="2519993" cy="1588"/>
            </a:xfrm>
            <a:prstGeom prst="line">
              <a:avLst/>
            </a:prstGeom>
            <a:noFill/>
            <a:ln w="15875">
              <a:solidFill>
                <a:srgbClr val="2E75B6"/>
              </a:solidFill>
              <a:prstDash val="lgDash"/>
              <a:miter lim="800000"/>
            </a:ln>
          </p:spPr>
        </p:cxnSp>
        <p:sp>
          <p:nvSpPr>
            <p:cNvPr id="7181" name="矩形 5"/>
            <p:cNvSpPr/>
            <p:nvPr/>
          </p:nvSpPr>
          <p:spPr bwMode="auto">
            <a:xfrm>
              <a:off x="299400" y="628655"/>
              <a:ext cx="2520627" cy="2519993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</a:lstStyle>
            <a:p>
              <a:pPr marL="0" marR="0" lvl="0" indent="0" eaLnBrk="0" hangingPunct="0"/>
              <a:endParaRPr lang="zh-CN" altLang="en-US"/>
            </a:p>
          </p:txBody>
        </p:sp>
      </p:grpSp>
      <p:sp>
        <p:nvSpPr>
          <p:cNvPr id="7176" name="Freeform 12"/>
          <p:cNvSpPr/>
          <p:nvPr/>
        </p:nvSpPr>
        <p:spPr>
          <a:xfrm>
            <a:off x="4856163" y="2208213"/>
            <a:ext cx="2505075" cy="312737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571" y="0"/>
              </a:cxn>
              <a:cxn ang="0">
                <a:pos x="2647" y="12"/>
              </a:cxn>
              <a:cxn ang="0">
                <a:pos x="2722" y="25"/>
              </a:cxn>
              <a:cxn ang="0">
                <a:pos x="2785" y="50"/>
              </a:cxn>
              <a:cxn ang="0">
                <a:pos x="2848" y="75"/>
              </a:cxn>
              <a:cxn ang="0">
                <a:pos x="2886" y="113"/>
              </a:cxn>
              <a:cxn ang="0">
                <a:pos x="2924" y="151"/>
              </a:cxn>
              <a:cxn ang="0">
                <a:pos x="2949" y="176"/>
              </a:cxn>
              <a:cxn ang="0">
                <a:pos x="2962" y="239"/>
              </a:cxn>
              <a:cxn ang="0">
                <a:pos x="2949" y="277"/>
              </a:cxn>
              <a:cxn ang="0">
                <a:pos x="2911" y="289"/>
              </a:cxn>
              <a:cxn ang="0">
                <a:pos x="2874" y="289"/>
              </a:cxn>
              <a:cxn ang="0">
                <a:pos x="2811" y="289"/>
              </a:cxn>
              <a:cxn ang="0">
                <a:pos x="2722" y="277"/>
              </a:cxn>
              <a:cxn ang="0">
                <a:pos x="2622" y="264"/>
              </a:cxn>
              <a:cxn ang="0">
                <a:pos x="2521" y="251"/>
              </a:cxn>
              <a:cxn ang="0">
                <a:pos x="2445" y="251"/>
              </a:cxn>
              <a:cxn ang="0">
                <a:pos x="2370" y="251"/>
              </a:cxn>
              <a:cxn ang="0">
                <a:pos x="2294" y="251"/>
              </a:cxn>
              <a:cxn ang="0">
                <a:pos x="2206" y="251"/>
              </a:cxn>
              <a:cxn ang="0">
                <a:pos x="2067" y="264"/>
              </a:cxn>
              <a:cxn ang="0">
                <a:pos x="1891" y="277"/>
              </a:cxn>
              <a:cxn ang="0">
                <a:pos x="1588" y="302"/>
              </a:cxn>
              <a:cxn ang="0">
                <a:pos x="1134" y="365"/>
              </a:cxn>
              <a:cxn ang="0">
                <a:pos x="844" y="415"/>
              </a:cxn>
              <a:cxn ang="0">
                <a:pos x="744" y="440"/>
              </a:cxn>
              <a:cxn ang="0">
                <a:pos x="643" y="453"/>
              </a:cxn>
              <a:cxn ang="0">
                <a:pos x="567" y="465"/>
              </a:cxn>
              <a:cxn ang="0">
                <a:pos x="492" y="478"/>
              </a:cxn>
              <a:cxn ang="0">
                <a:pos x="429" y="491"/>
              </a:cxn>
              <a:cxn ang="0">
                <a:pos x="391" y="491"/>
              </a:cxn>
              <a:cxn ang="0">
                <a:pos x="353" y="491"/>
              </a:cxn>
              <a:cxn ang="0">
                <a:pos x="302" y="491"/>
              </a:cxn>
              <a:cxn ang="0">
                <a:pos x="189" y="465"/>
              </a:cxn>
              <a:cxn ang="0">
                <a:pos x="101" y="415"/>
              </a:cxn>
              <a:cxn ang="0">
                <a:pos x="50" y="390"/>
              </a:cxn>
              <a:cxn ang="0">
                <a:pos x="25" y="377"/>
              </a:cxn>
              <a:cxn ang="0">
                <a:pos x="13" y="352"/>
              </a:cxn>
              <a:cxn ang="0">
                <a:pos x="13" y="340"/>
              </a:cxn>
              <a:cxn ang="0">
                <a:pos x="25" y="340"/>
              </a:cxn>
              <a:cxn ang="0">
                <a:pos x="50" y="327"/>
              </a:cxn>
              <a:cxn ang="0">
                <a:pos x="101" y="327"/>
              </a:cxn>
              <a:cxn ang="0">
                <a:pos x="164" y="327"/>
              </a:cxn>
              <a:cxn ang="0">
                <a:pos x="265" y="314"/>
              </a:cxn>
              <a:cxn ang="0">
                <a:pos x="391" y="314"/>
              </a:cxn>
              <a:cxn ang="0">
                <a:pos x="542" y="302"/>
              </a:cxn>
              <a:cxn ang="0">
                <a:pos x="718" y="277"/>
              </a:cxn>
              <a:cxn ang="0">
                <a:pos x="907" y="251"/>
              </a:cxn>
              <a:cxn ang="0">
                <a:pos x="1071" y="239"/>
              </a:cxn>
              <a:cxn ang="0">
                <a:pos x="1223" y="214"/>
              </a:cxn>
              <a:cxn ang="0">
                <a:pos x="1374" y="201"/>
              </a:cxn>
              <a:cxn ang="0">
                <a:pos x="1525" y="176"/>
              </a:cxn>
              <a:cxn ang="0">
                <a:pos x="1689" y="151"/>
              </a:cxn>
              <a:cxn ang="0">
                <a:pos x="1865" y="113"/>
              </a:cxn>
              <a:cxn ang="0">
                <a:pos x="2054" y="75"/>
              </a:cxn>
              <a:cxn ang="0">
                <a:pos x="2218" y="37"/>
              </a:cxn>
              <a:cxn ang="0">
                <a:pos x="2357" y="25"/>
              </a:cxn>
              <a:cxn ang="0">
                <a:pos x="2470" y="12"/>
              </a:cxn>
              <a:cxn ang="0">
                <a:pos x="2521" y="12"/>
              </a:cxn>
            </a:cxnLst>
            <a:rect l="l" t="t" r="GT0" b="GT1"/>
            <a:pathLst>
              <a:path w="2962" h="491">
                <a:moveTo>
                  <a:pt x="2521" y="12"/>
                </a:moveTo>
                <a:lnTo>
                  <a:pt x="2571" y="0"/>
                </a:lnTo>
                <a:lnTo>
                  <a:pt x="2609" y="12"/>
                </a:lnTo>
                <a:lnTo>
                  <a:pt x="2647" y="12"/>
                </a:lnTo>
                <a:lnTo>
                  <a:pt x="2685" y="12"/>
                </a:lnTo>
                <a:lnTo>
                  <a:pt x="2722" y="25"/>
                </a:lnTo>
                <a:lnTo>
                  <a:pt x="2760" y="37"/>
                </a:lnTo>
                <a:lnTo>
                  <a:pt x="2785" y="50"/>
                </a:lnTo>
                <a:lnTo>
                  <a:pt x="2823" y="63"/>
                </a:lnTo>
                <a:lnTo>
                  <a:pt x="2848" y="75"/>
                </a:lnTo>
                <a:lnTo>
                  <a:pt x="2874" y="88"/>
                </a:lnTo>
                <a:lnTo>
                  <a:pt x="2886" y="113"/>
                </a:lnTo>
                <a:lnTo>
                  <a:pt x="2911" y="126"/>
                </a:lnTo>
                <a:lnTo>
                  <a:pt x="2924" y="151"/>
                </a:lnTo>
                <a:lnTo>
                  <a:pt x="2937" y="163"/>
                </a:lnTo>
                <a:lnTo>
                  <a:pt x="2949" y="176"/>
                </a:lnTo>
                <a:lnTo>
                  <a:pt x="2949" y="201"/>
                </a:lnTo>
                <a:lnTo>
                  <a:pt x="2962" y="239"/>
                </a:lnTo>
                <a:lnTo>
                  <a:pt x="2962" y="264"/>
                </a:lnTo>
                <a:lnTo>
                  <a:pt x="2949" y="277"/>
                </a:lnTo>
                <a:lnTo>
                  <a:pt x="2937" y="289"/>
                </a:lnTo>
                <a:lnTo>
                  <a:pt x="2911" y="289"/>
                </a:lnTo>
                <a:lnTo>
                  <a:pt x="2899" y="289"/>
                </a:lnTo>
                <a:lnTo>
                  <a:pt x="2874" y="289"/>
                </a:lnTo>
                <a:lnTo>
                  <a:pt x="2836" y="289"/>
                </a:lnTo>
                <a:lnTo>
                  <a:pt x="2811" y="289"/>
                </a:lnTo>
                <a:lnTo>
                  <a:pt x="2773" y="277"/>
                </a:lnTo>
                <a:lnTo>
                  <a:pt x="2722" y="277"/>
                </a:lnTo>
                <a:lnTo>
                  <a:pt x="2672" y="264"/>
                </a:lnTo>
                <a:lnTo>
                  <a:pt x="2622" y="264"/>
                </a:lnTo>
                <a:lnTo>
                  <a:pt x="2571" y="264"/>
                </a:lnTo>
                <a:lnTo>
                  <a:pt x="2521" y="251"/>
                </a:lnTo>
                <a:lnTo>
                  <a:pt x="2483" y="251"/>
                </a:lnTo>
                <a:lnTo>
                  <a:pt x="2445" y="251"/>
                </a:lnTo>
                <a:lnTo>
                  <a:pt x="2407" y="251"/>
                </a:lnTo>
                <a:lnTo>
                  <a:pt x="2370" y="251"/>
                </a:lnTo>
                <a:lnTo>
                  <a:pt x="2332" y="251"/>
                </a:lnTo>
                <a:lnTo>
                  <a:pt x="2294" y="251"/>
                </a:lnTo>
                <a:lnTo>
                  <a:pt x="2256" y="251"/>
                </a:lnTo>
                <a:lnTo>
                  <a:pt x="2206" y="251"/>
                </a:lnTo>
                <a:lnTo>
                  <a:pt x="2143" y="251"/>
                </a:lnTo>
                <a:lnTo>
                  <a:pt x="2067" y="264"/>
                </a:lnTo>
                <a:lnTo>
                  <a:pt x="1979" y="264"/>
                </a:lnTo>
                <a:lnTo>
                  <a:pt x="1891" y="277"/>
                </a:lnTo>
                <a:lnTo>
                  <a:pt x="1802" y="289"/>
                </a:lnTo>
                <a:lnTo>
                  <a:pt x="1588" y="302"/>
                </a:lnTo>
                <a:lnTo>
                  <a:pt x="1361" y="340"/>
                </a:lnTo>
                <a:lnTo>
                  <a:pt x="1134" y="365"/>
                </a:lnTo>
                <a:lnTo>
                  <a:pt x="907" y="415"/>
                </a:lnTo>
                <a:lnTo>
                  <a:pt x="844" y="415"/>
                </a:lnTo>
                <a:lnTo>
                  <a:pt x="794" y="428"/>
                </a:lnTo>
                <a:lnTo>
                  <a:pt x="744" y="440"/>
                </a:lnTo>
                <a:lnTo>
                  <a:pt x="693" y="453"/>
                </a:lnTo>
                <a:lnTo>
                  <a:pt x="643" y="453"/>
                </a:lnTo>
                <a:lnTo>
                  <a:pt x="605" y="465"/>
                </a:lnTo>
                <a:lnTo>
                  <a:pt x="567" y="465"/>
                </a:lnTo>
                <a:lnTo>
                  <a:pt x="529" y="478"/>
                </a:lnTo>
                <a:lnTo>
                  <a:pt x="492" y="478"/>
                </a:lnTo>
                <a:lnTo>
                  <a:pt x="466" y="491"/>
                </a:lnTo>
                <a:lnTo>
                  <a:pt x="429" y="491"/>
                </a:lnTo>
                <a:lnTo>
                  <a:pt x="403" y="491"/>
                </a:lnTo>
                <a:lnTo>
                  <a:pt x="391" y="491"/>
                </a:lnTo>
                <a:lnTo>
                  <a:pt x="365" y="491"/>
                </a:lnTo>
                <a:lnTo>
                  <a:pt x="353" y="491"/>
                </a:lnTo>
                <a:lnTo>
                  <a:pt x="340" y="491"/>
                </a:lnTo>
                <a:lnTo>
                  <a:pt x="302" y="491"/>
                </a:lnTo>
                <a:lnTo>
                  <a:pt x="239" y="478"/>
                </a:lnTo>
                <a:lnTo>
                  <a:pt x="189" y="465"/>
                </a:lnTo>
                <a:lnTo>
                  <a:pt x="126" y="440"/>
                </a:lnTo>
                <a:lnTo>
                  <a:pt x="101" y="415"/>
                </a:lnTo>
                <a:lnTo>
                  <a:pt x="76" y="402"/>
                </a:lnTo>
                <a:lnTo>
                  <a:pt x="50" y="390"/>
                </a:lnTo>
                <a:lnTo>
                  <a:pt x="38" y="377"/>
                </a:lnTo>
                <a:lnTo>
                  <a:pt x="25" y="377"/>
                </a:lnTo>
                <a:lnTo>
                  <a:pt x="13" y="365"/>
                </a:lnTo>
                <a:lnTo>
                  <a:pt x="13" y="352"/>
                </a:lnTo>
                <a:lnTo>
                  <a:pt x="0" y="352"/>
                </a:lnTo>
                <a:lnTo>
                  <a:pt x="13" y="340"/>
                </a:lnTo>
                <a:lnTo>
                  <a:pt x="25" y="340"/>
                </a:lnTo>
                <a:lnTo>
                  <a:pt x="38" y="327"/>
                </a:lnTo>
                <a:lnTo>
                  <a:pt x="50" y="327"/>
                </a:lnTo>
                <a:lnTo>
                  <a:pt x="76" y="327"/>
                </a:lnTo>
                <a:lnTo>
                  <a:pt x="101" y="327"/>
                </a:lnTo>
                <a:lnTo>
                  <a:pt x="126" y="327"/>
                </a:lnTo>
                <a:lnTo>
                  <a:pt x="164" y="327"/>
                </a:lnTo>
                <a:lnTo>
                  <a:pt x="214" y="327"/>
                </a:lnTo>
                <a:lnTo>
                  <a:pt x="265" y="314"/>
                </a:lnTo>
                <a:lnTo>
                  <a:pt x="315" y="314"/>
                </a:lnTo>
                <a:lnTo>
                  <a:pt x="391" y="314"/>
                </a:lnTo>
                <a:lnTo>
                  <a:pt x="454" y="302"/>
                </a:lnTo>
                <a:lnTo>
                  <a:pt x="542" y="302"/>
                </a:lnTo>
                <a:lnTo>
                  <a:pt x="630" y="289"/>
                </a:lnTo>
                <a:lnTo>
                  <a:pt x="718" y="277"/>
                </a:lnTo>
                <a:lnTo>
                  <a:pt x="807" y="264"/>
                </a:lnTo>
                <a:lnTo>
                  <a:pt x="907" y="251"/>
                </a:lnTo>
                <a:lnTo>
                  <a:pt x="983" y="251"/>
                </a:lnTo>
                <a:lnTo>
                  <a:pt x="1071" y="239"/>
                </a:lnTo>
                <a:lnTo>
                  <a:pt x="1147" y="226"/>
                </a:lnTo>
                <a:lnTo>
                  <a:pt x="1223" y="214"/>
                </a:lnTo>
                <a:lnTo>
                  <a:pt x="1298" y="201"/>
                </a:lnTo>
                <a:lnTo>
                  <a:pt x="1374" y="201"/>
                </a:lnTo>
                <a:lnTo>
                  <a:pt x="1449" y="189"/>
                </a:lnTo>
                <a:lnTo>
                  <a:pt x="1525" y="176"/>
                </a:lnTo>
                <a:lnTo>
                  <a:pt x="1613" y="163"/>
                </a:lnTo>
                <a:lnTo>
                  <a:pt x="1689" y="151"/>
                </a:lnTo>
                <a:lnTo>
                  <a:pt x="1777" y="126"/>
                </a:lnTo>
                <a:lnTo>
                  <a:pt x="1865" y="113"/>
                </a:lnTo>
                <a:lnTo>
                  <a:pt x="1966" y="88"/>
                </a:lnTo>
                <a:lnTo>
                  <a:pt x="2054" y="75"/>
                </a:lnTo>
                <a:lnTo>
                  <a:pt x="2130" y="63"/>
                </a:lnTo>
                <a:lnTo>
                  <a:pt x="2218" y="37"/>
                </a:lnTo>
                <a:lnTo>
                  <a:pt x="2294" y="25"/>
                </a:lnTo>
                <a:lnTo>
                  <a:pt x="2357" y="25"/>
                </a:lnTo>
                <a:lnTo>
                  <a:pt x="2420" y="12"/>
                </a:lnTo>
                <a:lnTo>
                  <a:pt x="2470" y="12"/>
                </a:lnTo>
                <a:lnTo>
                  <a:pt x="2521" y="12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</a:p>
        </p:txBody>
      </p:sp>
      <p:sp>
        <p:nvSpPr>
          <p:cNvPr id="7177" name="Freeform 13"/>
          <p:cNvSpPr/>
          <p:nvPr/>
        </p:nvSpPr>
        <p:spPr>
          <a:xfrm>
            <a:off x="5837238" y="1625600"/>
            <a:ext cx="608012" cy="22606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453" y="3021"/>
              </a:cxn>
              <a:cxn ang="0">
                <a:pos x="453" y="2958"/>
              </a:cxn>
              <a:cxn ang="0">
                <a:pos x="466" y="2857"/>
              </a:cxn>
              <a:cxn ang="0">
                <a:pos x="478" y="2719"/>
              </a:cxn>
              <a:cxn ang="0">
                <a:pos x="478" y="2542"/>
              </a:cxn>
              <a:cxn ang="0">
                <a:pos x="491" y="2266"/>
              </a:cxn>
              <a:cxn ang="0">
                <a:pos x="504" y="1838"/>
              </a:cxn>
              <a:cxn ang="0">
                <a:pos x="504" y="1447"/>
              </a:cxn>
              <a:cxn ang="0">
                <a:pos x="491" y="1082"/>
              </a:cxn>
              <a:cxn ang="0">
                <a:pos x="478" y="780"/>
              </a:cxn>
              <a:cxn ang="0">
                <a:pos x="466" y="541"/>
              </a:cxn>
              <a:cxn ang="0">
                <a:pos x="441" y="365"/>
              </a:cxn>
              <a:cxn ang="0">
                <a:pos x="415" y="239"/>
              </a:cxn>
              <a:cxn ang="0">
                <a:pos x="365" y="151"/>
              </a:cxn>
              <a:cxn ang="0">
                <a:pos x="327" y="63"/>
              </a:cxn>
              <a:cxn ang="0">
                <a:pos x="365" y="0"/>
              </a:cxn>
              <a:cxn ang="0">
                <a:pos x="428" y="0"/>
              </a:cxn>
              <a:cxn ang="0">
                <a:pos x="504" y="25"/>
              </a:cxn>
              <a:cxn ang="0">
                <a:pos x="605" y="88"/>
              </a:cxn>
              <a:cxn ang="0">
                <a:pos x="693" y="151"/>
              </a:cxn>
              <a:cxn ang="0">
                <a:pos x="718" y="226"/>
              </a:cxn>
              <a:cxn ang="0">
                <a:pos x="705" y="315"/>
              </a:cxn>
              <a:cxn ang="0">
                <a:pos x="693" y="440"/>
              </a:cxn>
              <a:cxn ang="0">
                <a:pos x="680" y="604"/>
              </a:cxn>
              <a:cxn ang="0">
                <a:pos x="680" y="755"/>
              </a:cxn>
              <a:cxn ang="0">
                <a:pos x="693" y="931"/>
              </a:cxn>
              <a:cxn ang="0">
                <a:pos x="693" y="1158"/>
              </a:cxn>
              <a:cxn ang="0">
                <a:pos x="693" y="1435"/>
              </a:cxn>
              <a:cxn ang="0">
                <a:pos x="705" y="1775"/>
              </a:cxn>
              <a:cxn ang="0">
                <a:pos x="705" y="2177"/>
              </a:cxn>
              <a:cxn ang="0">
                <a:pos x="705" y="2530"/>
              </a:cxn>
              <a:cxn ang="0">
                <a:pos x="693" y="2832"/>
              </a:cxn>
              <a:cxn ang="0">
                <a:pos x="680" y="3058"/>
              </a:cxn>
              <a:cxn ang="0">
                <a:pos x="655" y="3235"/>
              </a:cxn>
              <a:cxn ang="0">
                <a:pos x="617" y="3348"/>
              </a:cxn>
              <a:cxn ang="0">
                <a:pos x="542" y="3486"/>
              </a:cxn>
              <a:cxn ang="0">
                <a:pos x="478" y="3549"/>
              </a:cxn>
              <a:cxn ang="0">
                <a:pos x="441" y="3562"/>
              </a:cxn>
              <a:cxn ang="0">
                <a:pos x="403" y="3524"/>
              </a:cxn>
              <a:cxn ang="0">
                <a:pos x="365" y="3449"/>
              </a:cxn>
              <a:cxn ang="0">
                <a:pos x="315" y="3348"/>
              </a:cxn>
              <a:cxn ang="0">
                <a:pos x="252" y="3247"/>
              </a:cxn>
              <a:cxn ang="0">
                <a:pos x="138" y="3159"/>
              </a:cxn>
              <a:cxn ang="0">
                <a:pos x="50" y="3071"/>
              </a:cxn>
              <a:cxn ang="0">
                <a:pos x="0" y="3021"/>
              </a:cxn>
              <a:cxn ang="0">
                <a:pos x="12" y="2983"/>
              </a:cxn>
              <a:cxn ang="0">
                <a:pos x="63" y="2983"/>
              </a:cxn>
              <a:cxn ang="0">
                <a:pos x="163" y="3008"/>
              </a:cxn>
              <a:cxn ang="0">
                <a:pos x="302" y="3046"/>
              </a:cxn>
              <a:cxn ang="0">
                <a:pos x="390" y="3058"/>
              </a:cxn>
              <a:cxn ang="0">
                <a:pos x="441" y="3033"/>
              </a:cxn>
            </a:cxnLst>
            <a:rect l="l" t="t" r="GT0" b="GT1"/>
            <a:pathLst>
              <a:path w="718" h="3562">
                <a:moveTo>
                  <a:pt x="441" y="3033"/>
                </a:moveTo>
                <a:lnTo>
                  <a:pt x="441" y="3033"/>
                </a:lnTo>
                <a:lnTo>
                  <a:pt x="453" y="3021"/>
                </a:lnTo>
                <a:lnTo>
                  <a:pt x="453" y="2996"/>
                </a:lnTo>
                <a:lnTo>
                  <a:pt x="453" y="2983"/>
                </a:lnTo>
                <a:lnTo>
                  <a:pt x="453" y="2958"/>
                </a:lnTo>
                <a:lnTo>
                  <a:pt x="466" y="2933"/>
                </a:lnTo>
                <a:lnTo>
                  <a:pt x="466" y="2895"/>
                </a:lnTo>
                <a:lnTo>
                  <a:pt x="466" y="2857"/>
                </a:lnTo>
                <a:lnTo>
                  <a:pt x="466" y="2819"/>
                </a:lnTo>
                <a:lnTo>
                  <a:pt x="478" y="2769"/>
                </a:lnTo>
                <a:lnTo>
                  <a:pt x="478" y="2719"/>
                </a:lnTo>
                <a:lnTo>
                  <a:pt x="478" y="2668"/>
                </a:lnTo>
                <a:lnTo>
                  <a:pt x="478" y="2605"/>
                </a:lnTo>
                <a:lnTo>
                  <a:pt x="478" y="2542"/>
                </a:lnTo>
                <a:lnTo>
                  <a:pt x="491" y="2479"/>
                </a:lnTo>
                <a:lnTo>
                  <a:pt x="491" y="2404"/>
                </a:lnTo>
                <a:lnTo>
                  <a:pt x="491" y="2266"/>
                </a:lnTo>
                <a:lnTo>
                  <a:pt x="491" y="2114"/>
                </a:lnTo>
                <a:lnTo>
                  <a:pt x="491" y="1976"/>
                </a:lnTo>
                <a:lnTo>
                  <a:pt x="504" y="1838"/>
                </a:lnTo>
                <a:lnTo>
                  <a:pt x="504" y="1712"/>
                </a:lnTo>
                <a:lnTo>
                  <a:pt x="504" y="1573"/>
                </a:lnTo>
                <a:lnTo>
                  <a:pt x="504" y="1447"/>
                </a:lnTo>
                <a:lnTo>
                  <a:pt x="491" y="1321"/>
                </a:lnTo>
                <a:lnTo>
                  <a:pt x="491" y="1196"/>
                </a:lnTo>
                <a:lnTo>
                  <a:pt x="491" y="1082"/>
                </a:lnTo>
                <a:lnTo>
                  <a:pt x="491" y="982"/>
                </a:lnTo>
                <a:lnTo>
                  <a:pt x="478" y="881"/>
                </a:lnTo>
                <a:lnTo>
                  <a:pt x="478" y="780"/>
                </a:lnTo>
                <a:lnTo>
                  <a:pt x="478" y="692"/>
                </a:lnTo>
                <a:lnTo>
                  <a:pt x="466" y="617"/>
                </a:lnTo>
                <a:lnTo>
                  <a:pt x="466" y="541"/>
                </a:lnTo>
                <a:lnTo>
                  <a:pt x="453" y="478"/>
                </a:lnTo>
                <a:lnTo>
                  <a:pt x="453" y="415"/>
                </a:lnTo>
                <a:lnTo>
                  <a:pt x="441" y="365"/>
                </a:lnTo>
                <a:lnTo>
                  <a:pt x="428" y="315"/>
                </a:lnTo>
                <a:lnTo>
                  <a:pt x="428" y="277"/>
                </a:lnTo>
                <a:lnTo>
                  <a:pt x="415" y="239"/>
                </a:lnTo>
                <a:lnTo>
                  <a:pt x="403" y="214"/>
                </a:lnTo>
                <a:lnTo>
                  <a:pt x="390" y="189"/>
                </a:lnTo>
                <a:lnTo>
                  <a:pt x="365" y="151"/>
                </a:lnTo>
                <a:lnTo>
                  <a:pt x="340" y="126"/>
                </a:lnTo>
                <a:lnTo>
                  <a:pt x="340" y="88"/>
                </a:lnTo>
                <a:lnTo>
                  <a:pt x="327" y="63"/>
                </a:lnTo>
                <a:lnTo>
                  <a:pt x="340" y="38"/>
                </a:lnTo>
                <a:lnTo>
                  <a:pt x="352" y="12"/>
                </a:lnTo>
                <a:lnTo>
                  <a:pt x="365" y="0"/>
                </a:lnTo>
                <a:lnTo>
                  <a:pt x="390" y="0"/>
                </a:lnTo>
                <a:lnTo>
                  <a:pt x="415" y="0"/>
                </a:lnTo>
                <a:lnTo>
                  <a:pt x="428" y="0"/>
                </a:lnTo>
                <a:lnTo>
                  <a:pt x="453" y="12"/>
                </a:lnTo>
                <a:lnTo>
                  <a:pt x="478" y="12"/>
                </a:lnTo>
                <a:lnTo>
                  <a:pt x="504" y="25"/>
                </a:lnTo>
                <a:lnTo>
                  <a:pt x="542" y="50"/>
                </a:lnTo>
                <a:lnTo>
                  <a:pt x="567" y="63"/>
                </a:lnTo>
                <a:lnTo>
                  <a:pt x="605" y="88"/>
                </a:lnTo>
                <a:lnTo>
                  <a:pt x="642" y="101"/>
                </a:lnTo>
                <a:lnTo>
                  <a:pt x="668" y="126"/>
                </a:lnTo>
                <a:lnTo>
                  <a:pt x="693" y="151"/>
                </a:lnTo>
                <a:lnTo>
                  <a:pt x="705" y="176"/>
                </a:lnTo>
                <a:lnTo>
                  <a:pt x="718" y="201"/>
                </a:lnTo>
                <a:lnTo>
                  <a:pt x="718" y="226"/>
                </a:lnTo>
                <a:lnTo>
                  <a:pt x="718" y="252"/>
                </a:lnTo>
                <a:lnTo>
                  <a:pt x="718" y="289"/>
                </a:lnTo>
                <a:lnTo>
                  <a:pt x="705" y="315"/>
                </a:lnTo>
                <a:lnTo>
                  <a:pt x="693" y="352"/>
                </a:lnTo>
                <a:lnTo>
                  <a:pt x="693" y="390"/>
                </a:lnTo>
                <a:lnTo>
                  <a:pt x="693" y="440"/>
                </a:lnTo>
                <a:lnTo>
                  <a:pt x="680" y="491"/>
                </a:lnTo>
                <a:lnTo>
                  <a:pt x="680" y="554"/>
                </a:lnTo>
                <a:lnTo>
                  <a:pt x="680" y="604"/>
                </a:lnTo>
                <a:lnTo>
                  <a:pt x="680" y="680"/>
                </a:lnTo>
                <a:lnTo>
                  <a:pt x="680" y="717"/>
                </a:lnTo>
                <a:lnTo>
                  <a:pt x="680" y="755"/>
                </a:lnTo>
                <a:lnTo>
                  <a:pt x="680" y="805"/>
                </a:lnTo>
                <a:lnTo>
                  <a:pt x="693" y="868"/>
                </a:lnTo>
                <a:lnTo>
                  <a:pt x="693" y="931"/>
                </a:lnTo>
                <a:lnTo>
                  <a:pt x="693" y="994"/>
                </a:lnTo>
                <a:lnTo>
                  <a:pt x="693" y="1070"/>
                </a:lnTo>
                <a:lnTo>
                  <a:pt x="693" y="1158"/>
                </a:lnTo>
                <a:lnTo>
                  <a:pt x="693" y="1246"/>
                </a:lnTo>
                <a:lnTo>
                  <a:pt x="693" y="1334"/>
                </a:lnTo>
                <a:lnTo>
                  <a:pt x="693" y="1435"/>
                </a:lnTo>
                <a:lnTo>
                  <a:pt x="705" y="1548"/>
                </a:lnTo>
                <a:lnTo>
                  <a:pt x="705" y="1661"/>
                </a:lnTo>
                <a:lnTo>
                  <a:pt x="705" y="1775"/>
                </a:lnTo>
                <a:lnTo>
                  <a:pt x="705" y="1900"/>
                </a:lnTo>
                <a:lnTo>
                  <a:pt x="705" y="2039"/>
                </a:lnTo>
                <a:lnTo>
                  <a:pt x="705" y="2177"/>
                </a:lnTo>
                <a:lnTo>
                  <a:pt x="705" y="2291"/>
                </a:lnTo>
                <a:lnTo>
                  <a:pt x="705" y="2417"/>
                </a:lnTo>
                <a:lnTo>
                  <a:pt x="705" y="2530"/>
                </a:lnTo>
                <a:lnTo>
                  <a:pt x="705" y="2631"/>
                </a:lnTo>
                <a:lnTo>
                  <a:pt x="705" y="2731"/>
                </a:lnTo>
                <a:lnTo>
                  <a:pt x="693" y="2832"/>
                </a:lnTo>
                <a:lnTo>
                  <a:pt x="693" y="2907"/>
                </a:lnTo>
                <a:lnTo>
                  <a:pt x="680" y="2996"/>
                </a:lnTo>
                <a:lnTo>
                  <a:pt x="680" y="3058"/>
                </a:lnTo>
                <a:lnTo>
                  <a:pt x="668" y="3121"/>
                </a:lnTo>
                <a:lnTo>
                  <a:pt x="655" y="3184"/>
                </a:lnTo>
                <a:lnTo>
                  <a:pt x="655" y="3235"/>
                </a:lnTo>
                <a:lnTo>
                  <a:pt x="642" y="3285"/>
                </a:lnTo>
                <a:lnTo>
                  <a:pt x="630" y="3323"/>
                </a:lnTo>
                <a:lnTo>
                  <a:pt x="617" y="3348"/>
                </a:lnTo>
                <a:lnTo>
                  <a:pt x="592" y="3398"/>
                </a:lnTo>
                <a:lnTo>
                  <a:pt x="567" y="3449"/>
                </a:lnTo>
                <a:lnTo>
                  <a:pt x="542" y="3486"/>
                </a:lnTo>
                <a:lnTo>
                  <a:pt x="516" y="3512"/>
                </a:lnTo>
                <a:lnTo>
                  <a:pt x="504" y="3537"/>
                </a:lnTo>
                <a:lnTo>
                  <a:pt x="478" y="3549"/>
                </a:lnTo>
                <a:lnTo>
                  <a:pt x="466" y="3562"/>
                </a:lnTo>
                <a:lnTo>
                  <a:pt x="453" y="3562"/>
                </a:lnTo>
                <a:lnTo>
                  <a:pt x="441" y="3562"/>
                </a:lnTo>
                <a:lnTo>
                  <a:pt x="428" y="3562"/>
                </a:lnTo>
                <a:lnTo>
                  <a:pt x="415" y="3549"/>
                </a:lnTo>
                <a:lnTo>
                  <a:pt x="403" y="3524"/>
                </a:lnTo>
                <a:lnTo>
                  <a:pt x="390" y="3512"/>
                </a:lnTo>
                <a:lnTo>
                  <a:pt x="378" y="3486"/>
                </a:lnTo>
                <a:lnTo>
                  <a:pt x="365" y="3449"/>
                </a:lnTo>
                <a:lnTo>
                  <a:pt x="352" y="3423"/>
                </a:lnTo>
                <a:lnTo>
                  <a:pt x="340" y="3386"/>
                </a:lnTo>
                <a:lnTo>
                  <a:pt x="315" y="3348"/>
                </a:lnTo>
                <a:lnTo>
                  <a:pt x="302" y="3310"/>
                </a:lnTo>
                <a:lnTo>
                  <a:pt x="277" y="3272"/>
                </a:lnTo>
                <a:lnTo>
                  <a:pt x="252" y="3247"/>
                </a:lnTo>
                <a:lnTo>
                  <a:pt x="214" y="3210"/>
                </a:lnTo>
                <a:lnTo>
                  <a:pt x="176" y="3184"/>
                </a:lnTo>
                <a:lnTo>
                  <a:pt x="138" y="3159"/>
                </a:lnTo>
                <a:lnTo>
                  <a:pt x="100" y="3121"/>
                </a:lnTo>
                <a:lnTo>
                  <a:pt x="75" y="3096"/>
                </a:lnTo>
                <a:lnTo>
                  <a:pt x="50" y="3071"/>
                </a:lnTo>
                <a:lnTo>
                  <a:pt x="25" y="3058"/>
                </a:lnTo>
                <a:lnTo>
                  <a:pt x="12" y="3033"/>
                </a:lnTo>
                <a:lnTo>
                  <a:pt x="0" y="3021"/>
                </a:lnTo>
                <a:lnTo>
                  <a:pt x="0" y="3008"/>
                </a:lnTo>
                <a:lnTo>
                  <a:pt x="0" y="2996"/>
                </a:lnTo>
                <a:lnTo>
                  <a:pt x="12" y="2983"/>
                </a:lnTo>
                <a:lnTo>
                  <a:pt x="25" y="2983"/>
                </a:lnTo>
                <a:lnTo>
                  <a:pt x="37" y="2983"/>
                </a:lnTo>
                <a:lnTo>
                  <a:pt x="63" y="2983"/>
                </a:lnTo>
                <a:lnTo>
                  <a:pt x="88" y="2983"/>
                </a:lnTo>
                <a:lnTo>
                  <a:pt x="126" y="2996"/>
                </a:lnTo>
                <a:lnTo>
                  <a:pt x="163" y="3008"/>
                </a:lnTo>
                <a:lnTo>
                  <a:pt x="214" y="3021"/>
                </a:lnTo>
                <a:lnTo>
                  <a:pt x="264" y="3033"/>
                </a:lnTo>
                <a:lnTo>
                  <a:pt x="302" y="3046"/>
                </a:lnTo>
                <a:lnTo>
                  <a:pt x="340" y="3058"/>
                </a:lnTo>
                <a:lnTo>
                  <a:pt x="365" y="3058"/>
                </a:lnTo>
                <a:lnTo>
                  <a:pt x="390" y="3058"/>
                </a:lnTo>
                <a:lnTo>
                  <a:pt x="415" y="3058"/>
                </a:lnTo>
                <a:lnTo>
                  <a:pt x="428" y="3046"/>
                </a:lnTo>
                <a:lnTo>
                  <a:pt x="441" y="3033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</a:p>
        </p:txBody>
      </p:sp>
      <p:sp>
        <p:nvSpPr>
          <p:cNvPr id="7178" name="Freeform 14"/>
          <p:cNvSpPr/>
          <p:nvPr/>
        </p:nvSpPr>
        <p:spPr>
          <a:xfrm>
            <a:off x="4673600" y="2336800"/>
            <a:ext cx="1684338" cy="11588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1386" y="1007"/>
              </a:cxn>
              <a:cxn ang="0">
                <a:pos x="1235" y="1146"/>
              </a:cxn>
              <a:cxn ang="0">
                <a:pos x="1096" y="1271"/>
              </a:cxn>
              <a:cxn ang="0">
                <a:pos x="958" y="1385"/>
              </a:cxn>
              <a:cxn ang="0">
                <a:pos x="756" y="1523"/>
              </a:cxn>
              <a:cxn ang="0">
                <a:pos x="466" y="1674"/>
              </a:cxn>
              <a:cxn ang="0">
                <a:pos x="277" y="1750"/>
              </a:cxn>
              <a:cxn ang="0">
                <a:pos x="201" y="1775"/>
              </a:cxn>
              <a:cxn ang="0">
                <a:pos x="151" y="1800"/>
              </a:cxn>
              <a:cxn ang="0">
                <a:pos x="101" y="1813"/>
              </a:cxn>
              <a:cxn ang="0">
                <a:pos x="63" y="1825"/>
              </a:cxn>
              <a:cxn ang="0">
                <a:pos x="38" y="1825"/>
              </a:cxn>
              <a:cxn ang="0">
                <a:pos x="12" y="1825"/>
              </a:cxn>
              <a:cxn ang="0">
                <a:pos x="0" y="1825"/>
              </a:cxn>
              <a:cxn ang="0">
                <a:pos x="0" y="1813"/>
              </a:cxn>
              <a:cxn ang="0">
                <a:pos x="38" y="1787"/>
              </a:cxn>
              <a:cxn ang="0">
                <a:pos x="88" y="1750"/>
              </a:cxn>
              <a:cxn ang="0">
                <a:pos x="176" y="1699"/>
              </a:cxn>
              <a:cxn ang="0">
                <a:pos x="290" y="1636"/>
              </a:cxn>
              <a:cxn ang="0">
                <a:pos x="403" y="1561"/>
              </a:cxn>
              <a:cxn ang="0">
                <a:pos x="529" y="1485"/>
              </a:cxn>
              <a:cxn ang="0">
                <a:pos x="655" y="1385"/>
              </a:cxn>
              <a:cxn ang="0">
                <a:pos x="794" y="1284"/>
              </a:cxn>
              <a:cxn ang="0">
                <a:pos x="932" y="1171"/>
              </a:cxn>
              <a:cxn ang="0">
                <a:pos x="1058" y="1045"/>
              </a:cxn>
              <a:cxn ang="0">
                <a:pos x="1184" y="919"/>
              </a:cxn>
              <a:cxn ang="0">
                <a:pos x="1311" y="768"/>
              </a:cxn>
              <a:cxn ang="0">
                <a:pos x="1437" y="579"/>
              </a:cxn>
              <a:cxn ang="0">
                <a:pos x="1563" y="378"/>
              </a:cxn>
              <a:cxn ang="0">
                <a:pos x="1689" y="126"/>
              </a:cxn>
              <a:cxn ang="0">
                <a:pos x="1991" y="63"/>
              </a:cxn>
              <a:cxn ang="0">
                <a:pos x="1865" y="315"/>
              </a:cxn>
              <a:cxn ang="0">
                <a:pos x="1739" y="554"/>
              </a:cxn>
              <a:cxn ang="0">
                <a:pos x="1600" y="755"/>
              </a:cxn>
              <a:cxn ang="0">
                <a:pos x="1449" y="932"/>
              </a:cxn>
              <a:cxn ang="0">
                <a:pos x="1449" y="932"/>
              </a:cxn>
            </a:cxnLst>
            <a:rect l="l" t="t" r="GT0" b="GT1"/>
            <a:pathLst>
              <a:path w="1991" h="1825">
                <a:moveTo>
                  <a:pt x="1449" y="932"/>
                </a:moveTo>
                <a:lnTo>
                  <a:pt x="1386" y="1007"/>
                </a:lnTo>
                <a:lnTo>
                  <a:pt x="1311" y="1083"/>
                </a:lnTo>
                <a:lnTo>
                  <a:pt x="1235" y="1146"/>
                </a:lnTo>
                <a:lnTo>
                  <a:pt x="1172" y="1208"/>
                </a:lnTo>
                <a:lnTo>
                  <a:pt x="1096" y="1271"/>
                </a:lnTo>
                <a:lnTo>
                  <a:pt x="1021" y="1334"/>
                </a:lnTo>
                <a:lnTo>
                  <a:pt x="958" y="1385"/>
                </a:lnTo>
                <a:lnTo>
                  <a:pt x="895" y="1435"/>
                </a:lnTo>
                <a:lnTo>
                  <a:pt x="756" y="1523"/>
                </a:lnTo>
                <a:lnTo>
                  <a:pt x="617" y="1599"/>
                </a:lnTo>
                <a:lnTo>
                  <a:pt x="466" y="1674"/>
                </a:lnTo>
                <a:lnTo>
                  <a:pt x="315" y="1737"/>
                </a:lnTo>
                <a:lnTo>
                  <a:pt x="277" y="1750"/>
                </a:lnTo>
                <a:lnTo>
                  <a:pt x="239" y="1762"/>
                </a:lnTo>
                <a:lnTo>
                  <a:pt x="201" y="1775"/>
                </a:lnTo>
                <a:lnTo>
                  <a:pt x="176" y="1787"/>
                </a:lnTo>
                <a:lnTo>
                  <a:pt x="151" y="1800"/>
                </a:lnTo>
                <a:lnTo>
                  <a:pt x="126" y="1800"/>
                </a:lnTo>
                <a:lnTo>
                  <a:pt x="101" y="1813"/>
                </a:lnTo>
                <a:lnTo>
                  <a:pt x="75" y="1813"/>
                </a:lnTo>
                <a:lnTo>
                  <a:pt x="63" y="1825"/>
                </a:lnTo>
                <a:lnTo>
                  <a:pt x="50" y="1825"/>
                </a:lnTo>
                <a:lnTo>
                  <a:pt x="38" y="1825"/>
                </a:lnTo>
                <a:lnTo>
                  <a:pt x="25" y="1825"/>
                </a:lnTo>
                <a:lnTo>
                  <a:pt x="12" y="1825"/>
                </a:lnTo>
                <a:lnTo>
                  <a:pt x="0" y="1825"/>
                </a:lnTo>
                <a:lnTo>
                  <a:pt x="0" y="1813"/>
                </a:lnTo>
                <a:lnTo>
                  <a:pt x="12" y="1800"/>
                </a:lnTo>
                <a:lnTo>
                  <a:pt x="38" y="1787"/>
                </a:lnTo>
                <a:lnTo>
                  <a:pt x="50" y="1762"/>
                </a:lnTo>
                <a:lnTo>
                  <a:pt x="88" y="1750"/>
                </a:lnTo>
                <a:lnTo>
                  <a:pt x="126" y="1724"/>
                </a:lnTo>
                <a:lnTo>
                  <a:pt x="176" y="1699"/>
                </a:lnTo>
                <a:lnTo>
                  <a:pt x="227" y="1662"/>
                </a:lnTo>
                <a:lnTo>
                  <a:pt x="290" y="1636"/>
                </a:lnTo>
                <a:lnTo>
                  <a:pt x="340" y="1599"/>
                </a:lnTo>
                <a:lnTo>
                  <a:pt x="403" y="1561"/>
                </a:lnTo>
                <a:lnTo>
                  <a:pt x="466" y="1523"/>
                </a:lnTo>
                <a:lnTo>
                  <a:pt x="529" y="1485"/>
                </a:lnTo>
                <a:lnTo>
                  <a:pt x="592" y="1435"/>
                </a:lnTo>
                <a:lnTo>
                  <a:pt x="655" y="1385"/>
                </a:lnTo>
                <a:lnTo>
                  <a:pt x="731" y="1334"/>
                </a:lnTo>
                <a:lnTo>
                  <a:pt x="794" y="1284"/>
                </a:lnTo>
                <a:lnTo>
                  <a:pt x="869" y="1234"/>
                </a:lnTo>
                <a:lnTo>
                  <a:pt x="932" y="1171"/>
                </a:lnTo>
                <a:lnTo>
                  <a:pt x="995" y="1120"/>
                </a:lnTo>
                <a:lnTo>
                  <a:pt x="1058" y="1045"/>
                </a:lnTo>
                <a:lnTo>
                  <a:pt x="1121" y="982"/>
                </a:lnTo>
                <a:lnTo>
                  <a:pt x="1184" y="919"/>
                </a:lnTo>
                <a:lnTo>
                  <a:pt x="1247" y="843"/>
                </a:lnTo>
                <a:lnTo>
                  <a:pt x="1311" y="768"/>
                </a:lnTo>
                <a:lnTo>
                  <a:pt x="1374" y="680"/>
                </a:lnTo>
                <a:lnTo>
                  <a:pt x="1437" y="579"/>
                </a:lnTo>
                <a:lnTo>
                  <a:pt x="1500" y="478"/>
                </a:lnTo>
                <a:lnTo>
                  <a:pt x="1563" y="378"/>
                </a:lnTo>
                <a:lnTo>
                  <a:pt x="1626" y="252"/>
                </a:lnTo>
                <a:lnTo>
                  <a:pt x="1689" y="126"/>
                </a:lnTo>
                <a:lnTo>
                  <a:pt x="1752" y="0"/>
                </a:lnTo>
                <a:lnTo>
                  <a:pt x="1991" y="63"/>
                </a:lnTo>
                <a:lnTo>
                  <a:pt x="1928" y="201"/>
                </a:lnTo>
                <a:lnTo>
                  <a:pt x="1865" y="315"/>
                </a:lnTo>
                <a:lnTo>
                  <a:pt x="1802" y="441"/>
                </a:lnTo>
                <a:lnTo>
                  <a:pt x="1739" y="554"/>
                </a:lnTo>
                <a:lnTo>
                  <a:pt x="1663" y="655"/>
                </a:lnTo>
                <a:lnTo>
                  <a:pt x="1600" y="755"/>
                </a:lnTo>
                <a:lnTo>
                  <a:pt x="1525" y="843"/>
                </a:lnTo>
                <a:lnTo>
                  <a:pt x="1449" y="932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 fill="hold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 fill="hold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6" grpId="0"/>
      <p:bldP spid="7177" grpId="0"/>
      <p:bldP spid="717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4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68913" y="517525"/>
            <a:ext cx="6702425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8195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850" y="1643063"/>
            <a:ext cx="5073650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8196" name="内容占位符 2"/>
          <p:cNvSpPr>
            <a:spLocks noGrp="1"/>
          </p:cNvSpPr>
          <p:nvPr>
            <p:ph idx="1"/>
          </p:nvPr>
        </p:nvSpPr>
        <p:spPr>
          <a:xfrm>
            <a:off x="692150" y="787400"/>
            <a:ext cx="10515600" cy="533400"/>
          </a:xfr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22860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endParaRPr lang="en-US" altLang="zh-CN" sz="3200"/>
          </a:p>
          <a:p>
            <a:pPr marL="0" lvl="0" indent="0">
              <a:buNone/>
            </a:pPr>
            <a:endParaRPr lang="zh-CN" altLang="en-US" sz="3200"/>
          </a:p>
        </p:txBody>
      </p:sp>
      <p:pic>
        <p:nvPicPr>
          <p:cNvPr id="8197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600" y="4530725"/>
            <a:ext cx="11326813" cy="180975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grpSp>
        <p:nvGrpSpPr>
          <p:cNvPr id="8198" name="组合 38"/>
          <p:cNvGrpSpPr/>
          <p:nvPr/>
        </p:nvGrpSpPr>
        <p:grpSpPr>
          <a:xfrm>
            <a:off x="4430713" y="1270000"/>
            <a:ext cx="3387725" cy="2538413"/>
            <a:chOff x="299400" y="609600"/>
            <a:chExt cx="2542863" cy="2539048"/>
          </a:xfrm>
        </p:grpSpPr>
        <p:cxnSp>
          <p:nvCxnSpPr>
            <p:cNvPr id="8207" name="直接连接符 3"/>
            <p:cNvCxnSpPr/>
            <p:nvPr/>
          </p:nvCxnSpPr>
          <p:spPr>
            <a:xfrm>
              <a:off x="321636" y="1876742"/>
              <a:ext cx="2520627" cy="1588"/>
            </a:xfrm>
            <a:prstGeom prst="line">
              <a:avLst/>
            </a:prstGeom>
            <a:noFill/>
            <a:ln w="15875">
              <a:solidFill>
                <a:srgbClr val="2E75B6"/>
              </a:solidFill>
              <a:prstDash val="lgDash"/>
              <a:miter lim="800000"/>
            </a:ln>
          </p:spPr>
        </p:cxnSp>
        <p:cxnSp>
          <p:nvCxnSpPr>
            <p:cNvPr id="8208" name="直接连接符 4"/>
            <p:cNvCxnSpPr/>
            <p:nvPr/>
          </p:nvCxnSpPr>
          <p:spPr>
            <a:xfrm rot="5400000">
              <a:off x="288590" y="1868794"/>
              <a:ext cx="2519993" cy="1588"/>
            </a:xfrm>
            <a:prstGeom prst="line">
              <a:avLst/>
            </a:prstGeom>
            <a:noFill/>
            <a:ln w="15875">
              <a:solidFill>
                <a:srgbClr val="2E75B6"/>
              </a:solidFill>
              <a:prstDash val="lgDash"/>
              <a:miter lim="800000"/>
            </a:ln>
          </p:spPr>
        </p:cxnSp>
        <p:sp>
          <p:nvSpPr>
            <p:cNvPr id="8209" name="矩形 5"/>
            <p:cNvSpPr/>
            <p:nvPr/>
          </p:nvSpPr>
          <p:spPr bwMode="auto">
            <a:xfrm>
              <a:off x="299400" y="628655"/>
              <a:ext cx="2520627" cy="2519993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</a:lstStyle>
            <a:p>
              <a:pPr marL="0" marR="0" lvl="0" indent="0" eaLnBrk="0" hangingPunct="0"/>
              <a:endParaRPr lang="zh-CN" altLang="en-US"/>
            </a:p>
          </p:txBody>
        </p:sp>
      </p:grpSp>
      <p:sp>
        <p:nvSpPr>
          <p:cNvPr id="8199" name="Freeform 7"/>
          <p:cNvSpPr/>
          <p:nvPr/>
        </p:nvSpPr>
        <p:spPr>
          <a:xfrm>
            <a:off x="4889500" y="1814513"/>
            <a:ext cx="303213" cy="119221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319" y="1678"/>
              </a:cxn>
              <a:cxn ang="0">
                <a:pos x="293" y="1771"/>
              </a:cxn>
              <a:cxn ang="0">
                <a:pos x="266" y="1837"/>
              </a:cxn>
              <a:cxn ang="0">
                <a:pos x="239" y="1863"/>
              </a:cxn>
              <a:cxn ang="0">
                <a:pos x="200" y="1863"/>
              </a:cxn>
              <a:cxn ang="0">
                <a:pos x="160" y="1850"/>
              </a:cxn>
              <a:cxn ang="0">
                <a:pos x="133" y="1810"/>
              </a:cxn>
              <a:cxn ang="0">
                <a:pos x="107" y="1758"/>
              </a:cxn>
              <a:cxn ang="0">
                <a:pos x="80" y="1691"/>
              </a:cxn>
              <a:cxn ang="0">
                <a:pos x="67" y="1625"/>
              </a:cxn>
              <a:cxn ang="0">
                <a:pos x="53" y="1573"/>
              </a:cxn>
              <a:cxn ang="0">
                <a:pos x="40" y="1546"/>
              </a:cxn>
              <a:cxn ang="0">
                <a:pos x="40" y="1506"/>
              </a:cxn>
              <a:cxn ang="0">
                <a:pos x="40" y="1467"/>
              </a:cxn>
              <a:cxn ang="0">
                <a:pos x="53" y="1414"/>
              </a:cxn>
              <a:cxn ang="0">
                <a:pos x="67" y="1348"/>
              </a:cxn>
              <a:cxn ang="0">
                <a:pos x="80" y="1255"/>
              </a:cxn>
              <a:cxn ang="0">
                <a:pos x="93" y="1123"/>
              </a:cxn>
              <a:cxn ang="0">
                <a:pos x="107" y="978"/>
              </a:cxn>
              <a:cxn ang="0">
                <a:pos x="93" y="780"/>
              </a:cxn>
              <a:cxn ang="0">
                <a:pos x="93" y="621"/>
              </a:cxn>
              <a:cxn ang="0">
                <a:pos x="93" y="529"/>
              </a:cxn>
              <a:cxn ang="0">
                <a:pos x="80" y="436"/>
              </a:cxn>
              <a:cxn ang="0">
                <a:pos x="80" y="357"/>
              </a:cxn>
              <a:cxn ang="0">
                <a:pos x="67" y="304"/>
              </a:cxn>
              <a:cxn ang="0">
                <a:pos x="67" y="251"/>
              </a:cxn>
              <a:cxn ang="0">
                <a:pos x="53" y="198"/>
              </a:cxn>
              <a:cxn ang="0">
                <a:pos x="53" y="172"/>
              </a:cxn>
              <a:cxn ang="0">
                <a:pos x="27" y="132"/>
              </a:cxn>
              <a:cxn ang="0">
                <a:pos x="14" y="66"/>
              </a:cxn>
              <a:cxn ang="0">
                <a:pos x="0" y="26"/>
              </a:cxn>
              <a:cxn ang="0">
                <a:pos x="14" y="13"/>
              </a:cxn>
              <a:cxn ang="0">
                <a:pos x="40" y="0"/>
              </a:cxn>
              <a:cxn ang="0">
                <a:pos x="67" y="0"/>
              </a:cxn>
              <a:cxn ang="0">
                <a:pos x="120" y="13"/>
              </a:cxn>
              <a:cxn ang="0">
                <a:pos x="173" y="13"/>
              </a:cxn>
              <a:cxn ang="0">
                <a:pos x="239" y="26"/>
              </a:cxn>
              <a:cxn ang="0">
                <a:pos x="319" y="53"/>
              </a:cxn>
              <a:cxn ang="0">
                <a:pos x="359" y="225"/>
              </a:cxn>
              <a:cxn ang="0">
                <a:pos x="359" y="515"/>
              </a:cxn>
              <a:cxn ang="0">
                <a:pos x="359" y="780"/>
              </a:cxn>
              <a:cxn ang="0">
                <a:pos x="359" y="1018"/>
              </a:cxn>
              <a:cxn ang="0">
                <a:pos x="346" y="1203"/>
              </a:cxn>
              <a:cxn ang="0">
                <a:pos x="346" y="1374"/>
              </a:cxn>
              <a:cxn ang="0">
                <a:pos x="333" y="1493"/>
              </a:cxn>
              <a:cxn ang="0">
                <a:pos x="333" y="1586"/>
              </a:cxn>
              <a:cxn ang="0">
                <a:pos x="333" y="1625"/>
              </a:cxn>
            </a:cxnLst>
            <a:rect l="l" t="t" r="GT0" b="GT1"/>
            <a:pathLst>
              <a:path w="359" h="1876">
                <a:moveTo>
                  <a:pt x="333" y="1625"/>
                </a:moveTo>
                <a:lnTo>
                  <a:pt x="319" y="1678"/>
                </a:lnTo>
                <a:lnTo>
                  <a:pt x="306" y="1731"/>
                </a:lnTo>
                <a:lnTo>
                  <a:pt x="293" y="1771"/>
                </a:lnTo>
                <a:lnTo>
                  <a:pt x="279" y="1810"/>
                </a:lnTo>
                <a:lnTo>
                  <a:pt x="266" y="1837"/>
                </a:lnTo>
                <a:lnTo>
                  <a:pt x="253" y="1850"/>
                </a:lnTo>
                <a:lnTo>
                  <a:pt x="239" y="1863"/>
                </a:lnTo>
                <a:lnTo>
                  <a:pt x="213" y="1876"/>
                </a:lnTo>
                <a:lnTo>
                  <a:pt x="200" y="1863"/>
                </a:lnTo>
                <a:lnTo>
                  <a:pt x="173" y="1863"/>
                </a:lnTo>
                <a:lnTo>
                  <a:pt x="160" y="1850"/>
                </a:lnTo>
                <a:lnTo>
                  <a:pt x="146" y="1837"/>
                </a:lnTo>
                <a:lnTo>
                  <a:pt x="133" y="1810"/>
                </a:lnTo>
                <a:lnTo>
                  <a:pt x="120" y="1784"/>
                </a:lnTo>
                <a:lnTo>
                  <a:pt x="107" y="1758"/>
                </a:lnTo>
                <a:lnTo>
                  <a:pt x="93" y="1718"/>
                </a:lnTo>
                <a:lnTo>
                  <a:pt x="80" y="1691"/>
                </a:lnTo>
                <a:lnTo>
                  <a:pt x="80" y="1652"/>
                </a:lnTo>
                <a:lnTo>
                  <a:pt x="67" y="1625"/>
                </a:lnTo>
                <a:lnTo>
                  <a:pt x="67" y="1599"/>
                </a:lnTo>
                <a:lnTo>
                  <a:pt x="53" y="1573"/>
                </a:lnTo>
                <a:lnTo>
                  <a:pt x="53" y="1559"/>
                </a:lnTo>
                <a:lnTo>
                  <a:pt x="40" y="1546"/>
                </a:lnTo>
                <a:lnTo>
                  <a:pt x="40" y="1533"/>
                </a:lnTo>
                <a:lnTo>
                  <a:pt x="40" y="1506"/>
                </a:lnTo>
                <a:lnTo>
                  <a:pt x="40" y="1493"/>
                </a:lnTo>
                <a:lnTo>
                  <a:pt x="40" y="1467"/>
                </a:lnTo>
                <a:lnTo>
                  <a:pt x="40" y="1440"/>
                </a:lnTo>
                <a:lnTo>
                  <a:pt x="53" y="1414"/>
                </a:lnTo>
                <a:lnTo>
                  <a:pt x="53" y="1388"/>
                </a:lnTo>
                <a:lnTo>
                  <a:pt x="67" y="1348"/>
                </a:lnTo>
                <a:lnTo>
                  <a:pt x="67" y="1295"/>
                </a:lnTo>
                <a:lnTo>
                  <a:pt x="80" y="1255"/>
                </a:lnTo>
                <a:lnTo>
                  <a:pt x="93" y="1189"/>
                </a:lnTo>
                <a:lnTo>
                  <a:pt x="93" y="1123"/>
                </a:lnTo>
                <a:lnTo>
                  <a:pt x="93" y="1057"/>
                </a:lnTo>
                <a:lnTo>
                  <a:pt x="107" y="978"/>
                </a:lnTo>
                <a:lnTo>
                  <a:pt x="107" y="885"/>
                </a:lnTo>
                <a:lnTo>
                  <a:pt x="93" y="780"/>
                </a:lnTo>
                <a:lnTo>
                  <a:pt x="93" y="674"/>
                </a:lnTo>
                <a:lnTo>
                  <a:pt x="93" y="621"/>
                </a:lnTo>
                <a:lnTo>
                  <a:pt x="93" y="568"/>
                </a:lnTo>
                <a:lnTo>
                  <a:pt x="93" y="529"/>
                </a:lnTo>
                <a:lnTo>
                  <a:pt x="93" y="476"/>
                </a:lnTo>
                <a:lnTo>
                  <a:pt x="80" y="436"/>
                </a:lnTo>
                <a:lnTo>
                  <a:pt x="80" y="396"/>
                </a:lnTo>
                <a:lnTo>
                  <a:pt x="80" y="357"/>
                </a:lnTo>
                <a:lnTo>
                  <a:pt x="80" y="330"/>
                </a:lnTo>
                <a:lnTo>
                  <a:pt x="67" y="304"/>
                </a:lnTo>
                <a:lnTo>
                  <a:pt x="67" y="264"/>
                </a:lnTo>
                <a:lnTo>
                  <a:pt x="67" y="251"/>
                </a:lnTo>
                <a:lnTo>
                  <a:pt x="67" y="225"/>
                </a:lnTo>
                <a:lnTo>
                  <a:pt x="53" y="198"/>
                </a:lnTo>
                <a:lnTo>
                  <a:pt x="53" y="185"/>
                </a:lnTo>
                <a:lnTo>
                  <a:pt x="53" y="172"/>
                </a:lnTo>
                <a:lnTo>
                  <a:pt x="40" y="172"/>
                </a:lnTo>
                <a:lnTo>
                  <a:pt x="27" y="132"/>
                </a:lnTo>
                <a:lnTo>
                  <a:pt x="14" y="93"/>
                </a:lnTo>
                <a:lnTo>
                  <a:pt x="14" y="66"/>
                </a:lnTo>
                <a:lnTo>
                  <a:pt x="0" y="26"/>
                </a:lnTo>
                <a:lnTo>
                  <a:pt x="14" y="13"/>
                </a:lnTo>
                <a:lnTo>
                  <a:pt x="27" y="13"/>
                </a:lnTo>
                <a:lnTo>
                  <a:pt x="40" y="0"/>
                </a:lnTo>
                <a:lnTo>
                  <a:pt x="53" y="0"/>
                </a:lnTo>
                <a:lnTo>
                  <a:pt x="67" y="0"/>
                </a:lnTo>
                <a:lnTo>
                  <a:pt x="93" y="0"/>
                </a:lnTo>
                <a:lnTo>
                  <a:pt x="120" y="13"/>
                </a:lnTo>
                <a:lnTo>
                  <a:pt x="146" y="13"/>
                </a:lnTo>
                <a:lnTo>
                  <a:pt x="173" y="13"/>
                </a:lnTo>
                <a:lnTo>
                  <a:pt x="200" y="26"/>
                </a:lnTo>
                <a:lnTo>
                  <a:pt x="239" y="26"/>
                </a:lnTo>
                <a:lnTo>
                  <a:pt x="279" y="40"/>
                </a:lnTo>
                <a:lnTo>
                  <a:pt x="319" y="53"/>
                </a:lnTo>
                <a:lnTo>
                  <a:pt x="359" y="53"/>
                </a:lnTo>
                <a:lnTo>
                  <a:pt x="359" y="225"/>
                </a:lnTo>
                <a:lnTo>
                  <a:pt x="359" y="370"/>
                </a:lnTo>
                <a:lnTo>
                  <a:pt x="359" y="515"/>
                </a:lnTo>
                <a:lnTo>
                  <a:pt x="359" y="648"/>
                </a:lnTo>
                <a:lnTo>
                  <a:pt x="359" y="780"/>
                </a:lnTo>
                <a:lnTo>
                  <a:pt x="359" y="899"/>
                </a:lnTo>
                <a:lnTo>
                  <a:pt x="359" y="1018"/>
                </a:lnTo>
                <a:lnTo>
                  <a:pt x="359" y="1110"/>
                </a:lnTo>
                <a:lnTo>
                  <a:pt x="346" y="1203"/>
                </a:lnTo>
                <a:lnTo>
                  <a:pt x="346" y="1295"/>
                </a:lnTo>
                <a:lnTo>
                  <a:pt x="346" y="1374"/>
                </a:lnTo>
                <a:lnTo>
                  <a:pt x="346" y="1440"/>
                </a:lnTo>
                <a:lnTo>
                  <a:pt x="333" y="1493"/>
                </a:lnTo>
                <a:lnTo>
                  <a:pt x="333" y="1546"/>
                </a:lnTo>
                <a:lnTo>
                  <a:pt x="333" y="1586"/>
                </a:lnTo>
                <a:lnTo>
                  <a:pt x="333" y="1625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</a:p>
        </p:txBody>
      </p:sp>
      <p:sp>
        <p:nvSpPr>
          <p:cNvPr id="8200" name="Freeform 8"/>
          <p:cNvSpPr/>
          <p:nvPr/>
        </p:nvSpPr>
        <p:spPr>
          <a:xfrm>
            <a:off x="5046663" y="1722438"/>
            <a:ext cx="922337" cy="130016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691" y="0"/>
              </a:cxn>
              <a:cxn ang="0">
                <a:pos x="758" y="0"/>
              </a:cxn>
              <a:cxn ang="0">
                <a:pos x="824" y="39"/>
              </a:cxn>
              <a:cxn ang="0">
                <a:pos x="904" y="92"/>
              </a:cxn>
              <a:cxn ang="0">
                <a:pos x="1010" y="171"/>
              </a:cxn>
              <a:cxn ang="0">
                <a:pos x="1077" y="238"/>
              </a:cxn>
              <a:cxn ang="0">
                <a:pos x="1090" y="277"/>
              </a:cxn>
              <a:cxn ang="0">
                <a:pos x="1050" y="343"/>
              </a:cxn>
              <a:cxn ang="0">
                <a:pos x="1010" y="396"/>
              </a:cxn>
              <a:cxn ang="0">
                <a:pos x="997" y="502"/>
              </a:cxn>
              <a:cxn ang="0">
                <a:pos x="984" y="674"/>
              </a:cxn>
              <a:cxn ang="0">
                <a:pos x="970" y="885"/>
              </a:cxn>
              <a:cxn ang="0">
                <a:pos x="970" y="1136"/>
              </a:cxn>
              <a:cxn ang="0">
                <a:pos x="970" y="1414"/>
              </a:cxn>
              <a:cxn ang="0">
                <a:pos x="957" y="1651"/>
              </a:cxn>
              <a:cxn ang="0">
                <a:pos x="931" y="1836"/>
              </a:cxn>
              <a:cxn ang="0">
                <a:pos x="877" y="1955"/>
              </a:cxn>
              <a:cxn ang="0">
                <a:pos x="824" y="2035"/>
              </a:cxn>
              <a:cxn ang="0">
                <a:pos x="771" y="2048"/>
              </a:cxn>
              <a:cxn ang="0">
                <a:pos x="731" y="2035"/>
              </a:cxn>
              <a:cxn ang="0">
                <a:pos x="718" y="1995"/>
              </a:cxn>
              <a:cxn ang="0">
                <a:pos x="691" y="1942"/>
              </a:cxn>
              <a:cxn ang="0">
                <a:pos x="691" y="1850"/>
              </a:cxn>
              <a:cxn ang="0">
                <a:pos x="678" y="1744"/>
              </a:cxn>
              <a:cxn ang="0">
                <a:pos x="691" y="1533"/>
              </a:cxn>
              <a:cxn ang="0">
                <a:pos x="691" y="1229"/>
              </a:cxn>
              <a:cxn ang="0">
                <a:pos x="691" y="872"/>
              </a:cxn>
              <a:cxn ang="0">
                <a:pos x="691" y="700"/>
              </a:cxn>
              <a:cxn ang="0">
                <a:pos x="691" y="568"/>
              </a:cxn>
              <a:cxn ang="0">
                <a:pos x="678" y="449"/>
              </a:cxn>
              <a:cxn ang="0">
                <a:pos x="665" y="383"/>
              </a:cxn>
              <a:cxn ang="0">
                <a:pos x="652" y="330"/>
              </a:cxn>
              <a:cxn ang="0">
                <a:pos x="612" y="317"/>
              </a:cxn>
              <a:cxn ang="0">
                <a:pos x="532" y="304"/>
              </a:cxn>
              <a:cxn ang="0">
                <a:pos x="412" y="330"/>
              </a:cxn>
              <a:cxn ang="0">
                <a:pos x="107" y="370"/>
              </a:cxn>
              <a:cxn ang="0">
                <a:pos x="27" y="198"/>
              </a:cxn>
              <a:cxn ang="0">
                <a:pos x="147" y="185"/>
              </a:cxn>
              <a:cxn ang="0">
                <a:pos x="306" y="158"/>
              </a:cxn>
              <a:cxn ang="0">
                <a:pos x="465" y="119"/>
              </a:cxn>
              <a:cxn ang="0">
                <a:pos x="585" y="79"/>
              </a:cxn>
              <a:cxn ang="0">
                <a:pos x="638" y="39"/>
              </a:cxn>
            </a:cxnLst>
            <a:rect l="l" t="t" r="GT0" b="GT1"/>
            <a:pathLst>
              <a:path w="1090" h="2048">
                <a:moveTo>
                  <a:pt x="638" y="39"/>
                </a:moveTo>
                <a:lnTo>
                  <a:pt x="665" y="13"/>
                </a:lnTo>
                <a:lnTo>
                  <a:pt x="691" y="0"/>
                </a:lnTo>
                <a:lnTo>
                  <a:pt x="718" y="0"/>
                </a:lnTo>
                <a:lnTo>
                  <a:pt x="745" y="0"/>
                </a:lnTo>
                <a:lnTo>
                  <a:pt x="758" y="0"/>
                </a:lnTo>
                <a:lnTo>
                  <a:pt x="771" y="13"/>
                </a:lnTo>
                <a:lnTo>
                  <a:pt x="798" y="26"/>
                </a:lnTo>
                <a:lnTo>
                  <a:pt x="824" y="39"/>
                </a:lnTo>
                <a:lnTo>
                  <a:pt x="851" y="53"/>
                </a:lnTo>
                <a:lnTo>
                  <a:pt x="877" y="66"/>
                </a:lnTo>
                <a:lnTo>
                  <a:pt x="904" y="92"/>
                </a:lnTo>
                <a:lnTo>
                  <a:pt x="944" y="119"/>
                </a:lnTo>
                <a:lnTo>
                  <a:pt x="984" y="145"/>
                </a:lnTo>
                <a:lnTo>
                  <a:pt x="1010" y="171"/>
                </a:lnTo>
                <a:lnTo>
                  <a:pt x="1037" y="198"/>
                </a:lnTo>
                <a:lnTo>
                  <a:pt x="1050" y="211"/>
                </a:lnTo>
                <a:lnTo>
                  <a:pt x="1077" y="238"/>
                </a:lnTo>
                <a:lnTo>
                  <a:pt x="1077" y="251"/>
                </a:lnTo>
                <a:lnTo>
                  <a:pt x="1090" y="264"/>
                </a:lnTo>
                <a:lnTo>
                  <a:pt x="1090" y="277"/>
                </a:lnTo>
                <a:lnTo>
                  <a:pt x="1077" y="304"/>
                </a:lnTo>
                <a:lnTo>
                  <a:pt x="1063" y="330"/>
                </a:lnTo>
                <a:lnTo>
                  <a:pt x="1050" y="343"/>
                </a:lnTo>
                <a:lnTo>
                  <a:pt x="1037" y="370"/>
                </a:lnTo>
                <a:lnTo>
                  <a:pt x="1024" y="383"/>
                </a:lnTo>
                <a:lnTo>
                  <a:pt x="1010" y="396"/>
                </a:lnTo>
                <a:lnTo>
                  <a:pt x="997" y="423"/>
                </a:lnTo>
                <a:lnTo>
                  <a:pt x="997" y="462"/>
                </a:lnTo>
                <a:lnTo>
                  <a:pt x="997" y="502"/>
                </a:lnTo>
                <a:lnTo>
                  <a:pt x="984" y="555"/>
                </a:lnTo>
                <a:lnTo>
                  <a:pt x="984" y="608"/>
                </a:lnTo>
                <a:lnTo>
                  <a:pt x="984" y="674"/>
                </a:lnTo>
                <a:lnTo>
                  <a:pt x="984" y="740"/>
                </a:lnTo>
                <a:lnTo>
                  <a:pt x="970" y="819"/>
                </a:lnTo>
                <a:lnTo>
                  <a:pt x="970" y="885"/>
                </a:lnTo>
                <a:lnTo>
                  <a:pt x="970" y="964"/>
                </a:lnTo>
                <a:lnTo>
                  <a:pt x="970" y="1057"/>
                </a:lnTo>
                <a:lnTo>
                  <a:pt x="970" y="1136"/>
                </a:lnTo>
                <a:lnTo>
                  <a:pt x="970" y="1229"/>
                </a:lnTo>
                <a:lnTo>
                  <a:pt x="970" y="1321"/>
                </a:lnTo>
                <a:lnTo>
                  <a:pt x="970" y="1414"/>
                </a:lnTo>
                <a:lnTo>
                  <a:pt x="970" y="1506"/>
                </a:lnTo>
                <a:lnTo>
                  <a:pt x="970" y="1585"/>
                </a:lnTo>
                <a:lnTo>
                  <a:pt x="957" y="1651"/>
                </a:lnTo>
                <a:lnTo>
                  <a:pt x="944" y="1718"/>
                </a:lnTo>
                <a:lnTo>
                  <a:pt x="944" y="1784"/>
                </a:lnTo>
                <a:lnTo>
                  <a:pt x="931" y="1836"/>
                </a:lnTo>
                <a:lnTo>
                  <a:pt x="917" y="1889"/>
                </a:lnTo>
                <a:lnTo>
                  <a:pt x="904" y="1929"/>
                </a:lnTo>
                <a:lnTo>
                  <a:pt x="877" y="1955"/>
                </a:lnTo>
                <a:lnTo>
                  <a:pt x="864" y="1995"/>
                </a:lnTo>
                <a:lnTo>
                  <a:pt x="851" y="2008"/>
                </a:lnTo>
                <a:lnTo>
                  <a:pt x="824" y="2035"/>
                </a:lnTo>
                <a:lnTo>
                  <a:pt x="811" y="2048"/>
                </a:lnTo>
                <a:lnTo>
                  <a:pt x="784" y="2048"/>
                </a:lnTo>
                <a:lnTo>
                  <a:pt x="771" y="2048"/>
                </a:lnTo>
                <a:lnTo>
                  <a:pt x="758" y="2048"/>
                </a:lnTo>
                <a:lnTo>
                  <a:pt x="745" y="2048"/>
                </a:lnTo>
                <a:lnTo>
                  <a:pt x="731" y="2035"/>
                </a:lnTo>
                <a:lnTo>
                  <a:pt x="731" y="2021"/>
                </a:lnTo>
                <a:lnTo>
                  <a:pt x="718" y="2008"/>
                </a:lnTo>
                <a:lnTo>
                  <a:pt x="718" y="1995"/>
                </a:lnTo>
                <a:lnTo>
                  <a:pt x="705" y="1982"/>
                </a:lnTo>
                <a:lnTo>
                  <a:pt x="705" y="1955"/>
                </a:lnTo>
                <a:lnTo>
                  <a:pt x="691" y="1942"/>
                </a:lnTo>
                <a:lnTo>
                  <a:pt x="691" y="1916"/>
                </a:lnTo>
                <a:lnTo>
                  <a:pt x="691" y="1889"/>
                </a:lnTo>
                <a:lnTo>
                  <a:pt x="691" y="1850"/>
                </a:lnTo>
                <a:lnTo>
                  <a:pt x="691" y="1823"/>
                </a:lnTo>
                <a:lnTo>
                  <a:pt x="678" y="1784"/>
                </a:lnTo>
                <a:lnTo>
                  <a:pt x="678" y="1744"/>
                </a:lnTo>
                <a:lnTo>
                  <a:pt x="678" y="1704"/>
                </a:lnTo>
                <a:lnTo>
                  <a:pt x="691" y="1625"/>
                </a:lnTo>
                <a:lnTo>
                  <a:pt x="691" y="1533"/>
                </a:lnTo>
                <a:lnTo>
                  <a:pt x="691" y="1440"/>
                </a:lnTo>
                <a:lnTo>
                  <a:pt x="691" y="1334"/>
                </a:lnTo>
                <a:lnTo>
                  <a:pt x="691" y="1229"/>
                </a:lnTo>
                <a:lnTo>
                  <a:pt x="691" y="1110"/>
                </a:lnTo>
                <a:lnTo>
                  <a:pt x="691" y="991"/>
                </a:lnTo>
                <a:lnTo>
                  <a:pt x="691" y="872"/>
                </a:lnTo>
                <a:lnTo>
                  <a:pt x="691" y="819"/>
                </a:lnTo>
                <a:lnTo>
                  <a:pt x="691" y="753"/>
                </a:lnTo>
                <a:lnTo>
                  <a:pt x="691" y="700"/>
                </a:lnTo>
                <a:lnTo>
                  <a:pt x="691" y="647"/>
                </a:lnTo>
                <a:lnTo>
                  <a:pt x="691" y="608"/>
                </a:lnTo>
                <a:lnTo>
                  <a:pt x="691" y="568"/>
                </a:lnTo>
                <a:lnTo>
                  <a:pt x="678" y="528"/>
                </a:lnTo>
                <a:lnTo>
                  <a:pt x="678" y="489"/>
                </a:lnTo>
                <a:lnTo>
                  <a:pt x="678" y="449"/>
                </a:lnTo>
                <a:lnTo>
                  <a:pt x="678" y="423"/>
                </a:lnTo>
                <a:lnTo>
                  <a:pt x="665" y="396"/>
                </a:lnTo>
                <a:lnTo>
                  <a:pt x="665" y="383"/>
                </a:lnTo>
                <a:lnTo>
                  <a:pt x="665" y="356"/>
                </a:lnTo>
                <a:lnTo>
                  <a:pt x="652" y="343"/>
                </a:lnTo>
                <a:lnTo>
                  <a:pt x="652" y="330"/>
                </a:lnTo>
                <a:lnTo>
                  <a:pt x="625" y="317"/>
                </a:lnTo>
                <a:lnTo>
                  <a:pt x="612" y="317"/>
                </a:lnTo>
                <a:lnTo>
                  <a:pt x="585" y="304"/>
                </a:lnTo>
                <a:lnTo>
                  <a:pt x="558" y="304"/>
                </a:lnTo>
                <a:lnTo>
                  <a:pt x="532" y="304"/>
                </a:lnTo>
                <a:lnTo>
                  <a:pt x="492" y="317"/>
                </a:lnTo>
                <a:lnTo>
                  <a:pt x="452" y="317"/>
                </a:lnTo>
                <a:lnTo>
                  <a:pt x="412" y="330"/>
                </a:lnTo>
                <a:lnTo>
                  <a:pt x="306" y="356"/>
                </a:lnTo>
                <a:lnTo>
                  <a:pt x="213" y="370"/>
                </a:lnTo>
                <a:lnTo>
                  <a:pt x="107" y="370"/>
                </a:lnTo>
                <a:lnTo>
                  <a:pt x="0" y="383"/>
                </a:lnTo>
                <a:lnTo>
                  <a:pt x="0" y="198"/>
                </a:lnTo>
                <a:lnTo>
                  <a:pt x="27" y="198"/>
                </a:lnTo>
                <a:lnTo>
                  <a:pt x="67" y="185"/>
                </a:lnTo>
                <a:lnTo>
                  <a:pt x="107" y="185"/>
                </a:lnTo>
                <a:lnTo>
                  <a:pt x="147" y="185"/>
                </a:lnTo>
                <a:lnTo>
                  <a:pt x="200" y="171"/>
                </a:lnTo>
                <a:lnTo>
                  <a:pt x="253" y="158"/>
                </a:lnTo>
                <a:lnTo>
                  <a:pt x="306" y="158"/>
                </a:lnTo>
                <a:lnTo>
                  <a:pt x="359" y="145"/>
                </a:lnTo>
                <a:lnTo>
                  <a:pt x="412" y="132"/>
                </a:lnTo>
                <a:lnTo>
                  <a:pt x="465" y="119"/>
                </a:lnTo>
                <a:lnTo>
                  <a:pt x="519" y="105"/>
                </a:lnTo>
                <a:lnTo>
                  <a:pt x="545" y="92"/>
                </a:lnTo>
                <a:lnTo>
                  <a:pt x="585" y="79"/>
                </a:lnTo>
                <a:lnTo>
                  <a:pt x="612" y="66"/>
                </a:lnTo>
                <a:lnTo>
                  <a:pt x="625" y="53"/>
                </a:lnTo>
                <a:lnTo>
                  <a:pt x="638" y="39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</a:p>
        </p:txBody>
      </p:sp>
      <p:sp>
        <p:nvSpPr>
          <p:cNvPr id="8201" name="Freeform 9"/>
          <p:cNvSpPr/>
          <p:nvPr/>
        </p:nvSpPr>
        <p:spPr>
          <a:xfrm>
            <a:off x="5046663" y="2217738"/>
            <a:ext cx="552450" cy="17621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93" y="27"/>
              </a:cxn>
              <a:cxn ang="0">
                <a:pos x="346" y="14"/>
              </a:cxn>
              <a:cxn ang="0">
                <a:pos x="386" y="0"/>
              </a:cxn>
              <a:cxn ang="0">
                <a:pos x="426" y="0"/>
              </a:cxn>
              <a:cxn ang="0">
                <a:pos x="452" y="0"/>
              </a:cxn>
              <a:cxn ang="0">
                <a:pos x="479" y="0"/>
              </a:cxn>
              <a:cxn ang="0">
                <a:pos x="505" y="0"/>
              </a:cxn>
              <a:cxn ang="0">
                <a:pos x="532" y="14"/>
              </a:cxn>
              <a:cxn ang="0">
                <a:pos x="572" y="27"/>
              </a:cxn>
              <a:cxn ang="0">
                <a:pos x="585" y="27"/>
              </a:cxn>
              <a:cxn ang="0">
                <a:pos x="612" y="40"/>
              </a:cxn>
              <a:cxn ang="0">
                <a:pos x="625" y="53"/>
              </a:cxn>
              <a:cxn ang="0">
                <a:pos x="625" y="66"/>
              </a:cxn>
              <a:cxn ang="0">
                <a:pos x="638" y="80"/>
              </a:cxn>
              <a:cxn ang="0">
                <a:pos x="652" y="93"/>
              </a:cxn>
              <a:cxn ang="0">
                <a:pos x="652" y="106"/>
              </a:cxn>
              <a:cxn ang="0">
                <a:pos x="652" y="119"/>
              </a:cxn>
              <a:cxn ang="0">
                <a:pos x="652" y="132"/>
              </a:cxn>
              <a:cxn ang="0">
                <a:pos x="638" y="146"/>
              </a:cxn>
              <a:cxn ang="0">
                <a:pos x="625" y="159"/>
              </a:cxn>
              <a:cxn ang="0">
                <a:pos x="612" y="185"/>
              </a:cxn>
              <a:cxn ang="0">
                <a:pos x="585" y="199"/>
              </a:cxn>
              <a:cxn ang="0">
                <a:pos x="558" y="212"/>
              </a:cxn>
              <a:cxn ang="0">
                <a:pos x="532" y="212"/>
              </a:cxn>
              <a:cxn ang="0">
                <a:pos x="492" y="225"/>
              </a:cxn>
              <a:cxn ang="0">
                <a:pos x="452" y="238"/>
              </a:cxn>
              <a:cxn ang="0">
                <a:pos x="412" y="251"/>
              </a:cxn>
              <a:cxn ang="0">
                <a:pos x="359" y="251"/>
              </a:cxn>
              <a:cxn ang="0">
                <a:pos x="293" y="265"/>
              </a:cxn>
              <a:cxn ang="0">
                <a:pos x="226" y="265"/>
              </a:cxn>
              <a:cxn ang="0">
                <a:pos x="160" y="265"/>
              </a:cxn>
              <a:cxn ang="0">
                <a:pos x="80" y="265"/>
              </a:cxn>
              <a:cxn ang="0">
                <a:pos x="0" y="278"/>
              </a:cxn>
              <a:cxn ang="0">
                <a:pos x="0" y="80"/>
              </a:cxn>
              <a:cxn ang="0">
                <a:pos x="93" y="66"/>
              </a:cxn>
              <a:cxn ang="0">
                <a:pos x="173" y="53"/>
              </a:cxn>
              <a:cxn ang="0">
                <a:pos x="240" y="40"/>
              </a:cxn>
              <a:cxn ang="0">
                <a:pos x="293" y="27"/>
              </a:cxn>
              <a:cxn ang="0">
                <a:pos x="293" y="27"/>
              </a:cxn>
              <a:cxn ang="0">
                <a:pos x="293" y="27"/>
              </a:cxn>
            </a:cxnLst>
            <a:rect l="l" t="t" r="GT0" b="GT1"/>
            <a:pathLst>
              <a:path w="652" h="278">
                <a:moveTo>
                  <a:pt x="293" y="27"/>
                </a:moveTo>
                <a:lnTo>
                  <a:pt x="346" y="14"/>
                </a:lnTo>
                <a:lnTo>
                  <a:pt x="386" y="0"/>
                </a:lnTo>
                <a:lnTo>
                  <a:pt x="426" y="0"/>
                </a:lnTo>
                <a:lnTo>
                  <a:pt x="452" y="0"/>
                </a:lnTo>
                <a:lnTo>
                  <a:pt x="479" y="0"/>
                </a:lnTo>
                <a:lnTo>
                  <a:pt x="505" y="0"/>
                </a:lnTo>
                <a:lnTo>
                  <a:pt x="532" y="14"/>
                </a:lnTo>
                <a:lnTo>
                  <a:pt x="572" y="27"/>
                </a:lnTo>
                <a:lnTo>
                  <a:pt x="585" y="27"/>
                </a:lnTo>
                <a:lnTo>
                  <a:pt x="612" y="40"/>
                </a:lnTo>
                <a:lnTo>
                  <a:pt x="625" y="53"/>
                </a:lnTo>
                <a:lnTo>
                  <a:pt x="625" y="66"/>
                </a:lnTo>
                <a:lnTo>
                  <a:pt x="638" y="80"/>
                </a:lnTo>
                <a:lnTo>
                  <a:pt x="652" y="93"/>
                </a:lnTo>
                <a:lnTo>
                  <a:pt x="652" y="106"/>
                </a:lnTo>
                <a:lnTo>
                  <a:pt x="652" y="119"/>
                </a:lnTo>
                <a:lnTo>
                  <a:pt x="652" y="132"/>
                </a:lnTo>
                <a:lnTo>
                  <a:pt x="638" y="146"/>
                </a:lnTo>
                <a:lnTo>
                  <a:pt x="625" y="159"/>
                </a:lnTo>
                <a:lnTo>
                  <a:pt x="612" y="185"/>
                </a:lnTo>
                <a:lnTo>
                  <a:pt x="585" y="199"/>
                </a:lnTo>
                <a:lnTo>
                  <a:pt x="558" y="212"/>
                </a:lnTo>
                <a:lnTo>
                  <a:pt x="532" y="212"/>
                </a:lnTo>
                <a:lnTo>
                  <a:pt x="492" y="225"/>
                </a:lnTo>
                <a:lnTo>
                  <a:pt x="452" y="238"/>
                </a:lnTo>
                <a:lnTo>
                  <a:pt x="412" y="251"/>
                </a:lnTo>
                <a:lnTo>
                  <a:pt x="359" y="251"/>
                </a:lnTo>
                <a:lnTo>
                  <a:pt x="293" y="265"/>
                </a:lnTo>
                <a:lnTo>
                  <a:pt x="226" y="265"/>
                </a:lnTo>
                <a:lnTo>
                  <a:pt x="160" y="265"/>
                </a:lnTo>
                <a:lnTo>
                  <a:pt x="80" y="265"/>
                </a:lnTo>
                <a:lnTo>
                  <a:pt x="0" y="278"/>
                </a:lnTo>
                <a:lnTo>
                  <a:pt x="0" y="80"/>
                </a:lnTo>
                <a:lnTo>
                  <a:pt x="93" y="66"/>
                </a:lnTo>
                <a:lnTo>
                  <a:pt x="173" y="53"/>
                </a:lnTo>
                <a:lnTo>
                  <a:pt x="240" y="40"/>
                </a:lnTo>
                <a:lnTo>
                  <a:pt x="293" y="27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</a:p>
        </p:txBody>
      </p:sp>
      <p:sp>
        <p:nvSpPr>
          <p:cNvPr id="8202" name="Freeform 10"/>
          <p:cNvSpPr/>
          <p:nvPr/>
        </p:nvSpPr>
        <p:spPr>
          <a:xfrm>
            <a:off x="5080000" y="2713038"/>
            <a:ext cx="617538" cy="7461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731" y="66"/>
              </a:cxn>
              <a:cxn ang="0">
                <a:pos x="718" y="66"/>
              </a:cxn>
              <a:cxn ang="0">
                <a:pos x="691" y="66"/>
              </a:cxn>
              <a:cxn ang="0">
                <a:pos x="665" y="79"/>
              </a:cxn>
              <a:cxn ang="0">
                <a:pos x="638" y="79"/>
              </a:cxn>
              <a:cxn ang="0">
                <a:pos x="612" y="79"/>
              </a:cxn>
              <a:cxn ang="0">
                <a:pos x="572" y="79"/>
              </a:cxn>
              <a:cxn ang="0">
                <a:pos x="532" y="79"/>
              </a:cxn>
              <a:cxn ang="0">
                <a:pos x="492" y="79"/>
              </a:cxn>
              <a:cxn ang="0">
                <a:pos x="439" y="79"/>
              </a:cxn>
              <a:cxn ang="0">
                <a:pos x="399" y="92"/>
              </a:cxn>
              <a:cxn ang="0">
                <a:pos x="332" y="92"/>
              </a:cxn>
              <a:cxn ang="0">
                <a:pos x="279" y="92"/>
              </a:cxn>
              <a:cxn ang="0">
                <a:pos x="213" y="92"/>
              </a:cxn>
              <a:cxn ang="0">
                <a:pos x="146" y="106"/>
              </a:cxn>
              <a:cxn ang="0">
                <a:pos x="80" y="106"/>
              </a:cxn>
              <a:cxn ang="0">
                <a:pos x="0" y="119"/>
              </a:cxn>
              <a:cxn ang="0">
                <a:pos x="0" y="40"/>
              </a:cxn>
              <a:cxn ang="0">
                <a:pos x="731" y="0"/>
              </a:cxn>
              <a:cxn ang="0">
                <a:pos x="731" y="66"/>
              </a:cxn>
              <a:cxn ang="0">
                <a:pos x="731" y="66"/>
              </a:cxn>
            </a:cxnLst>
            <a:rect l="l" t="t" r="GT0" b="GT1"/>
            <a:pathLst>
              <a:path w="731" h="119">
                <a:moveTo>
                  <a:pt x="731" y="66"/>
                </a:moveTo>
                <a:lnTo>
                  <a:pt x="718" y="66"/>
                </a:lnTo>
                <a:lnTo>
                  <a:pt x="691" y="66"/>
                </a:lnTo>
                <a:lnTo>
                  <a:pt x="665" y="79"/>
                </a:lnTo>
                <a:lnTo>
                  <a:pt x="638" y="79"/>
                </a:lnTo>
                <a:lnTo>
                  <a:pt x="612" y="79"/>
                </a:lnTo>
                <a:lnTo>
                  <a:pt x="572" y="79"/>
                </a:lnTo>
                <a:lnTo>
                  <a:pt x="532" y="79"/>
                </a:lnTo>
                <a:lnTo>
                  <a:pt x="492" y="79"/>
                </a:lnTo>
                <a:lnTo>
                  <a:pt x="439" y="79"/>
                </a:lnTo>
                <a:lnTo>
                  <a:pt x="399" y="92"/>
                </a:lnTo>
                <a:lnTo>
                  <a:pt x="332" y="92"/>
                </a:lnTo>
                <a:lnTo>
                  <a:pt x="279" y="92"/>
                </a:lnTo>
                <a:lnTo>
                  <a:pt x="213" y="92"/>
                </a:lnTo>
                <a:lnTo>
                  <a:pt x="146" y="106"/>
                </a:lnTo>
                <a:lnTo>
                  <a:pt x="80" y="106"/>
                </a:lnTo>
                <a:lnTo>
                  <a:pt x="0" y="119"/>
                </a:lnTo>
                <a:lnTo>
                  <a:pt x="0" y="40"/>
                </a:lnTo>
                <a:lnTo>
                  <a:pt x="731" y="0"/>
                </a:lnTo>
                <a:lnTo>
                  <a:pt x="731" y="66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</a:p>
        </p:txBody>
      </p:sp>
      <p:sp>
        <p:nvSpPr>
          <p:cNvPr id="8203" name="Freeform 11"/>
          <p:cNvSpPr/>
          <p:nvPr/>
        </p:nvSpPr>
        <p:spPr>
          <a:xfrm>
            <a:off x="5486400" y="1622425"/>
            <a:ext cx="1046163" cy="2030413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917" y="2379"/>
              </a:cxn>
              <a:cxn ang="0">
                <a:pos x="850" y="2511"/>
              </a:cxn>
              <a:cxn ang="0">
                <a:pos x="770" y="2630"/>
              </a:cxn>
              <a:cxn ang="0">
                <a:pos x="691" y="2735"/>
              </a:cxn>
              <a:cxn ang="0">
                <a:pos x="558" y="2868"/>
              </a:cxn>
              <a:cxn ang="0">
                <a:pos x="372" y="3026"/>
              </a:cxn>
              <a:cxn ang="0">
                <a:pos x="199" y="3132"/>
              </a:cxn>
              <a:cxn ang="0">
                <a:pos x="119" y="3185"/>
              </a:cxn>
              <a:cxn ang="0">
                <a:pos x="53" y="3198"/>
              </a:cxn>
              <a:cxn ang="0">
                <a:pos x="13" y="3198"/>
              </a:cxn>
              <a:cxn ang="0">
                <a:pos x="0" y="3172"/>
              </a:cxn>
              <a:cxn ang="0">
                <a:pos x="13" y="3132"/>
              </a:cxn>
              <a:cxn ang="0">
                <a:pos x="53" y="3066"/>
              </a:cxn>
              <a:cxn ang="0">
                <a:pos x="119" y="3000"/>
              </a:cxn>
              <a:cxn ang="0">
                <a:pos x="252" y="2854"/>
              </a:cxn>
              <a:cxn ang="0">
                <a:pos x="425" y="2643"/>
              </a:cxn>
              <a:cxn ang="0">
                <a:pos x="584" y="2418"/>
              </a:cxn>
              <a:cxn ang="0">
                <a:pos x="717" y="2154"/>
              </a:cxn>
              <a:cxn ang="0">
                <a:pos x="810" y="1850"/>
              </a:cxn>
              <a:cxn ang="0">
                <a:pos x="877" y="1533"/>
              </a:cxn>
              <a:cxn ang="0">
                <a:pos x="917" y="1189"/>
              </a:cxn>
              <a:cxn ang="0">
                <a:pos x="943" y="833"/>
              </a:cxn>
              <a:cxn ang="0">
                <a:pos x="943" y="568"/>
              </a:cxn>
              <a:cxn ang="0">
                <a:pos x="930" y="423"/>
              </a:cxn>
              <a:cxn ang="0">
                <a:pos x="930" y="304"/>
              </a:cxn>
              <a:cxn ang="0">
                <a:pos x="917" y="225"/>
              </a:cxn>
              <a:cxn ang="0">
                <a:pos x="890" y="159"/>
              </a:cxn>
              <a:cxn ang="0">
                <a:pos x="863" y="79"/>
              </a:cxn>
              <a:cxn ang="0">
                <a:pos x="863" y="40"/>
              </a:cxn>
              <a:cxn ang="0">
                <a:pos x="877" y="13"/>
              </a:cxn>
              <a:cxn ang="0">
                <a:pos x="890" y="0"/>
              </a:cxn>
              <a:cxn ang="0">
                <a:pos x="930" y="0"/>
              </a:cxn>
              <a:cxn ang="0">
                <a:pos x="970" y="0"/>
              </a:cxn>
              <a:cxn ang="0">
                <a:pos x="1023" y="13"/>
              </a:cxn>
              <a:cxn ang="0">
                <a:pos x="1103" y="13"/>
              </a:cxn>
              <a:cxn ang="0">
                <a:pos x="1182" y="40"/>
              </a:cxn>
              <a:cxn ang="0">
                <a:pos x="1236" y="79"/>
              </a:cxn>
              <a:cxn ang="0">
                <a:pos x="1236" y="145"/>
              </a:cxn>
              <a:cxn ang="0">
                <a:pos x="1236" y="212"/>
              </a:cxn>
              <a:cxn ang="0">
                <a:pos x="1236" y="291"/>
              </a:cxn>
              <a:cxn ang="0">
                <a:pos x="1236" y="370"/>
              </a:cxn>
              <a:cxn ang="0">
                <a:pos x="1236" y="476"/>
              </a:cxn>
              <a:cxn ang="0">
                <a:pos x="1236" y="582"/>
              </a:cxn>
              <a:cxn ang="0">
                <a:pos x="1236" y="700"/>
              </a:cxn>
              <a:cxn ang="0">
                <a:pos x="1236" y="885"/>
              </a:cxn>
              <a:cxn ang="0">
                <a:pos x="1222" y="1123"/>
              </a:cxn>
              <a:cxn ang="0">
                <a:pos x="1209" y="1335"/>
              </a:cxn>
              <a:cxn ang="0">
                <a:pos x="1182" y="1546"/>
              </a:cxn>
              <a:cxn ang="0">
                <a:pos x="1143" y="1731"/>
              </a:cxn>
              <a:cxn ang="0">
                <a:pos x="1103" y="1916"/>
              </a:cxn>
              <a:cxn ang="0">
                <a:pos x="1049" y="2088"/>
              </a:cxn>
              <a:cxn ang="0">
                <a:pos x="983" y="2233"/>
              </a:cxn>
              <a:cxn ang="0">
                <a:pos x="956" y="2313"/>
              </a:cxn>
            </a:cxnLst>
            <a:rect l="l" t="t" r="GT0" b="GT1"/>
            <a:pathLst>
              <a:path w="1236" h="3198">
                <a:moveTo>
                  <a:pt x="956" y="2313"/>
                </a:moveTo>
                <a:lnTo>
                  <a:pt x="917" y="2379"/>
                </a:lnTo>
                <a:lnTo>
                  <a:pt x="877" y="2445"/>
                </a:lnTo>
                <a:lnTo>
                  <a:pt x="850" y="2511"/>
                </a:lnTo>
                <a:lnTo>
                  <a:pt x="810" y="2577"/>
                </a:lnTo>
                <a:lnTo>
                  <a:pt x="770" y="2630"/>
                </a:lnTo>
                <a:lnTo>
                  <a:pt x="731" y="2683"/>
                </a:lnTo>
                <a:lnTo>
                  <a:pt x="691" y="2735"/>
                </a:lnTo>
                <a:lnTo>
                  <a:pt x="651" y="2775"/>
                </a:lnTo>
                <a:lnTo>
                  <a:pt x="558" y="2868"/>
                </a:lnTo>
                <a:lnTo>
                  <a:pt x="465" y="2947"/>
                </a:lnTo>
                <a:lnTo>
                  <a:pt x="372" y="3026"/>
                </a:lnTo>
                <a:lnTo>
                  <a:pt x="252" y="3105"/>
                </a:lnTo>
                <a:lnTo>
                  <a:pt x="199" y="3132"/>
                </a:lnTo>
                <a:lnTo>
                  <a:pt x="159" y="3158"/>
                </a:lnTo>
                <a:lnTo>
                  <a:pt x="119" y="3185"/>
                </a:lnTo>
                <a:lnTo>
                  <a:pt x="79" y="3198"/>
                </a:lnTo>
                <a:lnTo>
                  <a:pt x="53" y="3198"/>
                </a:lnTo>
                <a:lnTo>
                  <a:pt x="26" y="3198"/>
                </a:lnTo>
                <a:lnTo>
                  <a:pt x="13" y="3198"/>
                </a:lnTo>
                <a:lnTo>
                  <a:pt x="0" y="3185"/>
                </a:lnTo>
                <a:lnTo>
                  <a:pt x="0" y="3172"/>
                </a:lnTo>
                <a:lnTo>
                  <a:pt x="0" y="3158"/>
                </a:lnTo>
                <a:lnTo>
                  <a:pt x="13" y="3132"/>
                </a:lnTo>
                <a:lnTo>
                  <a:pt x="26" y="3105"/>
                </a:lnTo>
                <a:lnTo>
                  <a:pt x="53" y="3066"/>
                </a:lnTo>
                <a:lnTo>
                  <a:pt x="79" y="3039"/>
                </a:lnTo>
                <a:lnTo>
                  <a:pt x="119" y="3000"/>
                </a:lnTo>
                <a:lnTo>
                  <a:pt x="159" y="2947"/>
                </a:lnTo>
                <a:lnTo>
                  <a:pt x="252" y="2854"/>
                </a:lnTo>
                <a:lnTo>
                  <a:pt x="345" y="2749"/>
                </a:lnTo>
                <a:lnTo>
                  <a:pt x="425" y="2643"/>
                </a:lnTo>
                <a:lnTo>
                  <a:pt x="505" y="2537"/>
                </a:lnTo>
                <a:lnTo>
                  <a:pt x="584" y="2418"/>
                </a:lnTo>
                <a:lnTo>
                  <a:pt x="651" y="2286"/>
                </a:lnTo>
                <a:lnTo>
                  <a:pt x="717" y="2154"/>
                </a:lnTo>
                <a:lnTo>
                  <a:pt x="770" y="2009"/>
                </a:lnTo>
                <a:lnTo>
                  <a:pt x="810" y="1850"/>
                </a:lnTo>
                <a:lnTo>
                  <a:pt x="850" y="1692"/>
                </a:lnTo>
                <a:lnTo>
                  <a:pt x="877" y="1533"/>
                </a:lnTo>
                <a:lnTo>
                  <a:pt x="903" y="1361"/>
                </a:lnTo>
                <a:lnTo>
                  <a:pt x="917" y="1189"/>
                </a:lnTo>
                <a:lnTo>
                  <a:pt x="930" y="1004"/>
                </a:lnTo>
                <a:lnTo>
                  <a:pt x="943" y="833"/>
                </a:lnTo>
                <a:lnTo>
                  <a:pt x="943" y="648"/>
                </a:lnTo>
                <a:lnTo>
                  <a:pt x="943" y="568"/>
                </a:lnTo>
                <a:lnTo>
                  <a:pt x="943" y="489"/>
                </a:lnTo>
                <a:lnTo>
                  <a:pt x="930" y="423"/>
                </a:lnTo>
                <a:lnTo>
                  <a:pt x="930" y="357"/>
                </a:lnTo>
                <a:lnTo>
                  <a:pt x="930" y="304"/>
                </a:lnTo>
                <a:lnTo>
                  <a:pt x="917" y="264"/>
                </a:lnTo>
                <a:lnTo>
                  <a:pt x="917" y="225"/>
                </a:lnTo>
                <a:lnTo>
                  <a:pt x="903" y="198"/>
                </a:lnTo>
                <a:lnTo>
                  <a:pt x="890" y="159"/>
                </a:lnTo>
                <a:lnTo>
                  <a:pt x="877" y="119"/>
                </a:lnTo>
                <a:lnTo>
                  <a:pt x="863" y="79"/>
                </a:lnTo>
                <a:lnTo>
                  <a:pt x="863" y="53"/>
                </a:lnTo>
                <a:lnTo>
                  <a:pt x="863" y="40"/>
                </a:lnTo>
                <a:lnTo>
                  <a:pt x="863" y="27"/>
                </a:lnTo>
                <a:lnTo>
                  <a:pt x="877" y="13"/>
                </a:lnTo>
                <a:lnTo>
                  <a:pt x="890" y="0"/>
                </a:lnTo>
                <a:lnTo>
                  <a:pt x="903" y="0"/>
                </a:lnTo>
                <a:lnTo>
                  <a:pt x="930" y="0"/>
                </a:lnTo>
                <a:lnTo>
                  <a:pt x="943" y="0"/>
                </a:lnTo>
                <a:lnTo>
                  <a:pt x="970" y="0"/>
                </a:lnTo>
                <a:lnTo>
                  <a:pt x="996" y="0"/>
                </a:lnTo>
                <a:lnTo>
                  <a:pt x="1023" y="13"/>
                </a:lnTo>
                <a:lnTo>
                  <a:pt x="1063" y="13"/>
                </a:lnTo>
                <a:lnTo>
                  <a:pt x="1103" y="13"/>
                </a:lnTo>
                <a:lnTo>
                  <a:pt x="1143" y="27"/>
                </a:lnTo>
                <a:lnTo>
                  <a:pt x="1182" y="40"/>
                </a:lnTo>
                <a:lnTo>
                  <a:pt x="1236" y="53"/>
                </a:lnTo>
                <a:lnTo>
                  <a:pt x="1236" y="79"/>
                </a:lnTo>
                <a:lnTo>
                  <a:pt x="1236" y="106"/>
                </a:lnTo>
                <a:lnTo>
                  <a:pt x="1236" y="145"/>
                </a:lnTo>
                <a:lnTo>
                  <a:pt x="1236" y="172"/>
                </a:lnTo>
                <a:lnTo>
                  <a:pt x="1236" y="212"/>
                </a:lnTo>
                <a:lnTo>
                  <a:pt x="1236" y="251"/>
                </a:lnTo>
                <a:lnTo>
                  <a:pt x="1236" y="291"/>
                </a:lnTo>
                <a:lnTo>
                  <a:pt x="1236" y="330"/>
                </a:lnTo>
                <a:lnTo>
                  <a:pt x="1236" y="370"/>
                </a:lnTo>
                <a:lnTo>
                  <a:pt x="1236" y="423"/>
                </a:lnTo>
                <a:lnTo>
                  <a:pt x="1236" y="476"/>
                </a:lnTo>
                <a:lnTo>
                  <a:pt x="1236" y="529"/>
                </a:lnTo>
                <a:lnTo>
                  <a:pt x="1236" y="582"/>
                </a:lnTo>
                <a:lnTo>
                  <a:pt x="1236" y="634"/>
                </a:lnTo>
                <a:lnTo>
                  <a:pt x="1236" y="700"/>
                </a:lnTo>
                <a:lnTo>
                  <a:pt x="1236" y="753"/>
                </a:lnTo>
                <a:lnTo>
                  <a:pt x="1236" y="885"/>
                </a:lnTo>
                <a:lnTo>
                  <a:pt x="1236" y="1004"/>
                </a:lnTo>
                <a:lnTo>
                  <a:pt x="1222" y="1123"/>
                </a:lnTo>
                <a:lnTo>
                  <a:pt x="1222" y="1229"/>
                </a:lnTo>
                <a:lnTo>
                  <a:pt x="1209" y="1335"/>
                </a:lnTo>
                <a:lnTo>
                  <a:pt x="1196" y="1440"/>
                </a:lnTo>
                <a:lnTo>
                  <a:pt x="1182" y="1546"/>
                </a:lnTo>
                <a:lnTo>
                  <a:pt x="1169" y="1639"/>
                </a:lnTo>
                <a:lnTo>
                  <a:pt x="1143" y="1731"/>
                </a:lnTo>
                <a:lnTo>
                  <a:pt x="1129" y="1824"/>
                </a:lnTo>
                <a:lnTo>
                  <a:pt x="1103" y="1916"/>
                </a:lnTo>
                <a:lnTo>
                  <a:pt x="1076" y="1995"/>
                </a:lnTo>
                <a:lnTo>
                  <a:pt x="1049" y="2088"/>
                </a:lnTo>
                <a:lnTo>
                  <a:pt x="1023" y="2167"/>
                </a:lnTo>
                <a:lnTo>
                  <a:pt x="983" y="2233"/>
                </a:lnTo>
                <a:lnTo>
                  <a:pt x="956" y="2313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</a:p>
        </p:txBody>
      </p:sp>
      <p:sp>
        <p:nvSpPr>
          <p:cNvPr id="8204" name="Freeform 12"/>
          <p:cNvSpPr/>
          <p:nvPr/>
        </p:nvSpPr>
        <p:spPr>
          <a:xfrm>
            <a:off x="6362700" y="2057400"/>
            <a:ext cx="652463" cy="1778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319" y="53"/>
              </a:cxn>
              <a:cxn ang="0">
                <a:pos x="372" y="40"/>
              </a:cxn>
              <a:cxn ang="0">
                <a:pos x="412" y="27"/>
              </a:cxn>
              <a:cxn ang="0">
                <a:pos x="452" y="13"/>
              </a:cxn>
              <a:cxn ang="0">
                <a:pos x="479" y="13"/>
              </a:cxn>
              <a:cxn ang="0">
                <a:pos x="518" y="0"/>
              </a:cxn>
              <a:cxn ang="0">
                <a:pos x="532" y="0"/>
              </a:cxn>
              <a:cxn ang="0">
                <a:pos x="558" y="0"/>
              </a:cxn>
              <a:cxn ang="0">
                <a:pos x="572" y="0"/>
              </a:cxn>
              <a:cxn ang="0">
                <a:pos x="598" y="0"/>
              </a:cxn>
              <a:cxn ang="0">
                <a:pos x="612" y="13"/>
              </a:cxn>
              <a:cxn ang="0">
                <a:pos x="651" y="13"/>
              </a:cxn>
              <a:cxn ang="0">
                <a:pos x="691" y="27"/>
              </a:cxn>
              <a:cxn ang="0">
                <a:pos x="705" y="40"/>
              </a:cxn>
              <a:cxn ang="0">
                <a:pos x="718" y="53"/>
              </a:cxn>
              <a:cxn ang="0">
                <a:pos x="731" y="53"/>
              </a:cxn>
              <a:cxn ang="0">
                <a:pos x="744" y="66"/>
              </a:cxn>
              <a:cxn ang="0">
                <a:pos x="758" y="80"/>
              </a:cxn>
              <a:cxn ang="0">
                <a:pos x="758" y="93"/>
              </a:cxn>
              <a:cxn ang="0">
                <a:pos x="771" y="106"/>
              </a:cxn>
              <a:cxn ang="0">
                <a:pos x="771" y="132"/>
              </a:cxn>
              <a:cxn ang="0">
                <a:pos x="771" y="146"/>
              </a:cxn>
              <a:cxn ang="0">
                <a:pos x="758" y="159"/>
              </a:cxn>
              <a:cxn ang="0">
                <a:pos x="744" y="172"/>
              </a:cxn>
              <a:cxn ang="0">
                <a:pos x="731" y="185"/>
              </a:cxn>
              <a:cxn ang="0">
                <a:pos x="718" y="198"/>
              </a:cxn>
              <a:cxn ang="0">
                <a:pos x="691" y="212"/>
              </a:cxn>
              <a:cxn ang="0">
                <a:pos x="665" y="225"/>
              </a:cxn>
              <a:cxn ang="0">
                <a:pos x="625" y="238"/>
              </a:cxn>
              <a:cxn ang="0">
                <a:pos x="612" y="238"/>
              </a:cxn>
              <a:cxn ang="0">
                <a:pos x="585" y="251"/>
              </a:cxn>
              <a:cxn ang="0">
                <a:pos x="558" y="251"/>
              </a:cxn>
              <a:cxn ang="0">
                <a:pos x="532" y="251"/>
              </a:cxn>
              <a:cxn ang="0">
                <a:pos x="505" y="251"/>
              </a:cxn>
              <a:cxn ang="0">
                <a:pos x="479" y="265"/>
              </a:cxn>
              <a:cxn ang="0">
                <a:pos x="439" y="265"/>
              </a:cxn>
              <a:cxn ang="0">
                <a:pos x="399" y="265"/>
              </a:cxn>
              <a:cxn ang="0">
                <a:pos x="359" y="265"/>
              </a:cxn>
              <a:cxn ang="0">
                <a:pos x="319" y="278"/>
              </a:cxn>
              <a:cxn ang="0">
                <a:pos x="266" y="278"/>
              </a:cxn>
              <a:cxn ang="0">
                <a:pos x="213" y="278"/>
              </a:cxn>
              <a:cxn ang="0">
                <a:pos x="173" y="278"/>
              </a:cxn>
              <a:cxn ang="0">
                <a:pos x="120" y="278"/>
              </a:cxn>
              <a:cxn ang="0">
                <a:pos x="53" y="278"/>
              </a:cxn>
              <a:cxn ang="0">
                <a:pos x="0" y="278"/>
              </a:cxn>
              <a:cxn ang="0">
                <a:pos x="0" y="93"/>
              </a:cxn>
              <a:cxn ang="0">
                <a:pos x="27" y="93"/>
              </a:cxn>
              <a:cxn ang="0">
                <a:pos x="53" y="93"/>
              </a:cxn>
              <a:cxn ang="0">
                <a:pos x="93" y="80"/>
              </a:cxn>
              <a:cxn ang="0">
                <a:pos x="133" y="80"/>
              </a:cxn>
              <a:cxn ang="0">
                <a:pos x="173" y="80"/>
              </a:cxn>
              <a:cxn ang="0">
                <a:pos x="213" y="66"/>
              </a:cxn>
              <a:cxn ang="0">
                <a:pos x="266" y="53"/>
              </a:cxn>
              <a:cxn ang="0">
                <a:pos x="319" y="53"/>
              </a:cxn>
              <a:cxn ang="0">
                <a:pos x="319" y="53"/>
              </a:cxn>
              <a:cxn ang="0">
                <a:pos x="319" y="53"/>
              </a:cxn>
            </a:cxnLst>
            <a:rect l="l" t="t" r="GT0" b="GT1"/>
            <a:pathLst>
              <a:path w="771" h="278">
                <a:moveTo>
                  <a:pt x="319" y="53"/>
                </a:moveTo>
                <a:lnTo>
                  <a:pt x="372" y="40"/>
                </a:lnTo>
                <a:lnTo>
                  <a:pt x="412" y="27"/>
                </a:lnTo>
                <a:lnTo>
                  <a:pt x="452" y="13"/>
                </a:lnTo>
                <a:lnTo>
                  <a:pt x="479" y="13"/>
                </a:lnTo>
                <a:lnTo>
                  <a:pt x="518" y="0"/>
                </a:lnTo>
                <a:lnTo>
                  <a:pt x="532" y="0"/>
                </a:lnTo>
                <a:lnTo>
                  <a:pt x="558" y="0"/>
                </a:lnTo>
                <a:lnTo>
                  <a:pt x="572" y="0"/>
                </a:lnTo>
                <a:lnTo>
                  <a:pt x="598" y="0"/>
                </a:lnTo>
                <a:lnTo>
                  <a:pt x="612" y="13"/>
                </a:lnTo>
                <a:lnTo>
                  <a:pt x="651" y="13"/>
                </a:lnTo>
                <a:lnTo>
                  <a:pt x="691" y="27"/>
                </a:lnTo>
                <a:lnTo>
                  <a:pt x="705" y="40"/>
                </a:lnTo>
                <a:lnTo>
                  <a:pt x="718" y="53"/>
                </a:lnTo>
                <a:lnTo>
                  <a:pt x="731" y="53"/>
                </a:lnTo>
                <a:lnTo>
                  <a:pt x="744" y="66"/>
                </a:lnTo>
                <a:lnTo>
                  <a:pt x="758" y="80"/>
                </a:lnTo>
                <a:lnTo>
                  <a:pt x="758" y="93"/>
                </a:lnTo>
                <a:lnTo>
                  <a:pt x="771" y="106"/>
                </a:lnTo>
                <a:lnTo>
                  <a:pt x="771" y="132"/>
                </a:lnTo>
                <a:lnTo>
                  <a:pt x="771" y="146"/>
                </a:lnTo>
                <a:lnTo>
                  <a:pt x="758" y="159"/>
                </a:lnTo>
                <a:lnTo>
                  <a:pt x="744" y="172"/>
                </a:lnTo>
                <a:lnTo>
                  <a:pt x="731" y="185"/>
                </a:lnTo>
                <a:lnTo>
                  <a:pt x="718" y="198"/>
                </a:lnTo>
                <a:lnTo>
                  <a:pt x="691" y="212"/>
                </a:lnTo>
                <a:lnTo>
                  <a:pt x="665" y="225"/>
                </a:lnTo>
                <a:lnTo>
                  <a:pt x="625" y="238"/>
                </a:lnTo>
                <a:lnTo>
                  <a:pt x="612" y="238"/>
                </a:lnTo>
                <a:lnTo>
                  <a:pt x="585" y="251"/>
                </a:lnTo>
                <a:lnTo>
                  <a:pt x="558" y="251"/>
                </a:lnTo>
                <a:lnTo>
                  <a:pt x="532" y="251"/>
                </a:lnTo>
                <a:lnTo>
                  <a:pt x="505" y="251"/>
                </a:lnTo>
                <a:lnTo>
                  <a:pt x="479" y="265"/>
                </a:lnTo>
                <a:lnTo>
                  <a:pt x="439" y="265"/>
                </a:lnTo>
                <a:lnTo>
                  <a:pt x="399" y="265"/>
                </a:lnTo>
                <a:lnTo>
                  <a:pt x="359" y="265"/>
                </a:lnTo>
                <a:lnTo>
                  <a:pt x="319" y="278"/>
                </a:lnTo>
                <a:lnTo>
                  <a:pt x="266" y="278"/>
                </a:lnTo>
                <a:lnTo>
                  <a:pt x="213" y="278"/>
                </a:lnTo>
                <a:lnTo>
                  <a:pt x="173" y="278"/>
                </a:lnTo>
                <a:lnTo>
                  <a:pt x="120" y="278"/>
                </a:lnTo>
                <a:lnTo>
                  <a:pt x="53" y="278"/>
                </a:lnTo>
                <a:lnTo>
                  <a:pt x="0" y="278"/>
                </a:lnTo>
                <a:lnTo>
                  <a:pt x="0" y="93"/>
                </a:lnTo>
                <a:lnTo>
                  <a:pt x="27" y="93"/>
                </a:lnTo>
                <a:lnTo>
                  <a:pt x="53" y="93"/>
                </a:lnTo>
                <a:lnTo>
                  <a:pt x="93" y="80"/>
                </a:lnTo>
                <a:lnTo>
                  <a:pt x="133" y="80"/>
                </a:lnTo>
                <a:lnTo>
                  <a:pt x="173" y="80"/>
                </a:lnTo>
                <a:lnTo>
                  <a:pt x="213" y="66"/>
                </a:lnTo>
                <a:lnTo>
                  <a:pt x="266" y="53"/>
                </a:lnTo>
                <a:lnTo>
                  <a:pt x="319" y="53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</a:p>
        </p:txBody>
      </p:sp>
      <p:sp>
        <p:nvSpPr>
          <p:cNvPr id="8205" name="Freeform 13"/>
          <p:cNvSpPr/>
          <p:nvPr/>
        </p:nvSpPr>
        <p:spPr>
          <a:xfrm>
            <a:off x="6329363" y="2511425"/>
            <a:ext cx="731837" cy="1682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745" y="238"/>
              </a:cxn>
              <a:cxn ang="0">
                <a:pos x="731" y="238"/>
              </a:cxn>
              <a:cxn ang="0">
                <a:pos x="705" y="238"/>
              </a:cxn>
              <a:cxn ang="0">
                <a:pos x="678" y="238"/>
              </a:cxn>
              <a:cxn ang="0">
                <a:pos x="652" y="251"/>
              </a:cxn>
              <a:cxn ang="0">
                <a:pos x="625" y="251"/>
              </a:cxn>
              <a:cxn ang="0">
                <a:pos x="585" y="251"/>
              </a:cxn>
              <a:cxn ang="0">
                <a:pos x="545" y="251"/>
              </a:cxn>
              <a:cxn ang="0">
                <a:pos x="492" y="264"/>
              </a:cxn>
              <a:cxn ang="0">
                <a:pos x="452" y="264"/>
              </a:cxn>
              <a:cxn ang="0">
                <a:pos x="399" y="264"/>
              </a:cxn>
              <a:cxn ang="0">
                <a:pos x="346" y="264"/>
              </a:cxn>
              <a:cxn ang="0">
                <a:pos x="279" y="264"/>
              </a:cxn>
              <a:cxn ang="0">
                <a:pos x="213" y="264"/>
              </a:cxn>
              <a:cxn ang="0">
                <a:pos x="147" y="264"/>
              </a:cxn>
              <a:cxn ang="0">
                <a:pos x="80" y="264"/>
              </a:cxn>
              <a:cxn ang="0">
                <a:pos x="0" y="264"/>
              </a:cxn>
              <a:cxn ang="0">
                <a:pos x="0" y="92"/>
              </a:cxn>
              <a:cxn ang="0">
                <a:pos x="80" y="79"/>
              </a:cxn>
              <a:cxn ang="0">
                <a:pos x="147" y="66"/>
              </a:cxn>
              <a:cxn ang="0">
                <a:pos x="200" y="53"/>
              </a:cxn>
              <a:cxn ang="0">
                <a:pos x="266" y="53"/>
              </a:cxn>
              <a:cxn ang="0">
                <a:pos x="319" y="39"/>
              </a:cxn>
              <a:cxn ang="0">
                <a:pos x="359" y="39"/>
              </a:cxn>
              <a:cxn ang="0">
                <a:pos x="412" y="26"/>
              </a:cxn>
              <a:cxn ang="0">
                <a:pos x="452" y="26"/>
              </a:cxn>
              <a:cxn ang="0">
                <a:pos x="492" y="26"/>
              </a:cxn>
              <a:cxn ang="0">
                <a:pos x="532" y="13"/>
              </a:cxn>
              <a:cxn ang="0">
                <a:pos x="558" y="13"/>
              </a:cxn>
              <a:cxn ang="0">
                <a:pos x="585" y="13"/>
              </a:cxn>
              <a:cxn ang="0">
                <a:pos x="612" y="13"/>
              </a:cxn>
              <a:cxn ang="0">
                <a:pos x="625" y="0"/>
              </a:cxn>
              <a:cxn ang="0">
                <a:pos x="638" y="0"/>
              </a:cxn>
              <a:cxn ang="0">
                <a:pos x="652" y="0"/>
              </a:cxn>
              <a:cxn ang="0">
                <a:pos x="678" y="13"/>
              </a:cxn>
              <a:cxn ang="0">
                <a:pos x="718" y="13"/>
              </a:cxn>
              <a:cxn ang="0">
                <a:pos x="758" y="26"/>
              </a:cxn>
              <a:cxn ang="0">
                <a:pos x="798" y="39"/>
              </a:cxn>
              <a:cxn ang="0">
                <a:pos x="811" y="53"/>
              </a:cxn>
              <a:cxn ang="0">
                <a:pos x="824" y="66"/>
              </a:cxn>
              <a:cxn ang="0">
                <a:pos x="838" y="79"/>
              </a:cxn>
              <a:cxn ang="0">
                <a:pos x="851" y="92"/>
              </a:cxn>
              <a:cxn ang="0">
                <a:pos x="851" y="106"/>
              </a:cxn>
              <a:cxn ang="0">
                <a:pos x="864" y="106"/>
              </a:cxn>
              <a:cxn ang="0">
                <a:pos x="864" y="132"/>
              </a:cxn>
              <a:cxn ang="0">
                <a:pos x="864" y="145"/>
              </a:cxn>
              <a:cxn ang="0">
                <a:pos x="864" y="158"/>
              </a:cxn>
              <a:cxn ang="0">
                <a:pos x="864" y="172"/>
              </a:cxn>
              <a:cxn ang="0">
                <a:pos x="851" y="185"/>
              </a:cxn>
              <a:cxn ang="0">
                <a:pos x="838" y="185"/>
              </a:cxn>
              <a:cxn ang="0">
                <a:pos x="824" y="198"/>
              </a:cxn>
              <a:cxn ang="0">
                <a:pos x="798" y="211"/>
              </a:cxn>
              <a:cxn ang="0">
                <a:pos x="771" y="224"/>
              </a:cxn>
              <a:cxn ang="0">
                <a:pos x="745" y="238"/>
              </a:cxn>
              <a:cxn ang="0">
                <a:pos x="745" y="238"/>
              </a:cxn>
              <a:cxn ang="0">
                <a:pos x="745" y="238"/>
              </a:cxn>
            </a:cxnLst>
            <a:rect l="l" t="t" r="GT0" b="GT1"/>
            <a:pathLst>
              <a:path w="864" h="264">
                <a:moveTo>
                  <a:pt x="745" y="238"/>
                </a:moveTo>
                <a:lnTo>
                  <a:pt x="731" y="238"/>
                </a:lnTo>
                <a:lnTo>
                  <a:pt x="705" y="238"/>
                </a:lnTo>
                <a:lnTo>
                  <a:pt x="678" y="238"/>
                </a:lnTo>
                <a:lnTo>
                  <a:pt x="652" y="251"/>
                </a:lnTo>
                <a:lnTo>
                  <a:pt x="625" y="251"/>
                </a:lnTo>
                <a:lnTo>
                  <a:pt x="585" y="251"/>
                </a:lnTo>
                <a:lnTo>
                  <a:pt x="545" y="251"/>
                </a:lnTo>
                <a:lnTo>
                  <a:pt x="492" y="264"/>
                </a:lnTo>
                <a:lnTo>
                  <a:pt x="452" y="264"/>
                </a:lnTo>
                <a:lnTo>
                  <a:pt x="399" y="264"/>
                </a:lnTo>
                <a:lnTo>
                  <a:pt x="346" y="264"/>
                </a:lnTo>
                <a:lnTo>
                  <a:pt x="279" y="264"/>
                </a:lnTo>
                <a:lnTo>
                  <a:pt x="213" y="264"/>
                </a:lnTo>
                <a:lnTo>
                  <a:pt x="147" y="264"/>
                </a:lnTo>
                <a:lnTo>
                  <a:pt x="80" y="264"/>
                </a:lnTo>
                <a:lnTo>
                  <a:pt x="0" y="264"/>
                </a:lnTo>
                <a:lnTo>
                  <a:pt x="0" y="92"/>
                </a:lnTo>
                <a:lnTo>
                  <a:pt x="80" y="79"/>
                </a:lnTo>
                <a:lnTo>
                  <a:pt x="147" y="66"/>
                </a:lnTo>
                <a:lnTo>
                  <a:pt x="200" y="53"/>
                </a:lnTo>
                <a:lnTo>
                  <a:pt x="266" y="53"/>
                </a:lnTo>
                <a:lnTo>
                  <a:pt x="319" y="39"/>
                </a:lnTo>
                <a:lnTo>
                  <a:pt x="359" y="39"/>
                </a:lnTo>
                <a:lnTo>
                  <a:pt x="412" y="26"/>
                </a:lnTo>
                <a:lnTo>
                  <a:pt x="452" y="26"/>
                </a:lnTo>
                <a:lnTo>
                  <a:pt x="492" y="26"/>
                </a:lnTo>
                <a:lnTo>
                  <a:pt x="532" y="13"/>
                </a:lnTo>
                <a:lnTo>
                  <a:pt x="558" y="13"/>
                </a:lnTo>
                <a:lnTo>
                  <a:pt x="585" y="13"/>
                </a:lnTo>
                <a:lnTo>
                  <a:pt x="612" y="13"/>
                </a:lnTo>
                <a:lnTo>
                  <a:pt x="625" y="0"/>
                </a:lnTo>
                <a:lnTo>
                  <a:pt x="638" y="0"/>
                </a:lnTo>
                <a:lnTo>
                  <a:pt x="652" y="0"/>
                </a:lnTo>
                <a:lnTo>
                  <a:pt x="678" y="13"/>
                </a:lnTo>
                <a:lnTo>
                  <a:pt x="718" y="13"/>
                </a:lnTo>
                <a:lnTo>
                  <a:pt x="758" y="26"/>
                </a:lnTo>
                <a:lnTo>
                  <a:pt x="798" y="39"/>
                </a:lnTo>
                <a:lnTo>
                  <a:pt x="811" y="53"/>
                </a:lnTo>
                <a:lnTo>
                  <a:pt x="824" y="66"/>
                </a:lnTo>
                <a:lnTo>
                  <a:pt x="838" y="79"/>
                </a:lnTo>
                <a:lnTo>
                  <a:pt x="851" y="92"/>
                </a:lnTo>
                <a:lnTo>
                  <a:pt x="851" y="106"/>
                </a:lnTo>
                <a:lnTo>
                  <a:pt x="864" y="106"/>
                </a:lnTo>
                <a:lnTo>
                  <a:pt x="864" y="132"/>
                </a:lnTo>
                <a:lnTo>
                  <a:pt x="864" y="145"/>
                </a:lnTo>
                <a:lnTo>
                  <a:pt x="864" y="158"/>
                </a:lnTo>
                <a:lnTo>
                  <a:pt x="864" y="172"/>
                </a:lnTo>
                <a:lnTo>
                  <a:pt x="851" y="185"/>
                </a:lnTo>
                <a:lnTo>
                  <a:pt x="838" y="185"/>
                </a:lnTo>
                <a:lnTo>
                  <a:pt x="824" y="198"/>
                </a:lnTo>
                <a:lnTo>
                  <a:pt x="798" y="211"/>
                </a:lnTo>
                <a:lnTo>
                  <a:pt x="771" y="224"/>
                </a:lnTo>
                <a:lnTo>
                  <a:pt x="745" y="238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</a:p>
        </p:txBody>
      </p:sp>
      <p:sp>
        <p:nvSpPr>
          <p:cNvPr id="8206" name="Freeform 14"/>
          <p:cNvSpPr/>
          <p:nvPr/>
        </p:nvSpPr>
        <p:spPr>
          <a:xfrm>
            <a:off x="6362700" y="1538288"/>
            <a:ext cx="1035050" cy="2097087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705" y="2709"/>
              </a:cxn>
              <a:cxn ang="0">
                <a:pos x="798" y="2722"/>
              </a:cxn>
              <a:cxn ang="0">
                <a:pos x="824" y="2682"/>
              </a:cxn>
              <a:cxn ang="0">
                <a:pos x="851" y="2577"/>
              </a:cxn>
              <a:cxn ang="0">
                <a:pos x="864" y="2458"/>
              </a:cxn>
              <a:cxn ang="0">
                <a:pos x="864" y="2312"/>
              </a:cxn>
              <a:cxn ang="0">
                <a:pos x="864" y="2101"/>
              </a:cxn>
              <a:cxn ang="0">
                <a:pos x="864" y="1850"/>
              </a:cxn>
              <a:cxn ang="0">
                <a:pos x="864" y="1361"/>
              </a:cxn>
              <a:cxn ang="0">
                <a:pos x="864" y="872"/>
              </a:cxn>
              <a:cxn ang="0">
                <a:pos x="851" y="634"/>
              </a:cxn>
              <a:cxn ang="0">
                <a:pos x="837" y="476"/>
              </a:cxn>
              <a:cxn ang="0">
                <a:pos x="824" y="383"/>
              </a:cxn>
              <a:cxn ang="0">
                <a:pos x="811" y="330"/>
              </a:cxn>
              <a:cxn ang="0">
                <a:pos x="731" y="304"/>
              </a:cxn>
              <a:cxn ang="0">
                <a:pos x="545" y="304"/>
              </a:cxn>
              <a:cxn ang="0">
                <a:pos x="279" y="344"/>
              </a:cxn>
              <a:cxn ang="0">
                <a:pos x="40" y="357"/>
              </a:cxn>
              <a:cxn ang="0">
                <a:pos x="226" y="145"/>
              </a:cxn>
              <a:cxn ang="0">
                <a:pos x="558" y="106"/>
              </a:cxn>
              <a:cxn ang="0">
                <a:pos x="691" y="66"/>
              </a:cxn>
              <a:cxn ang="0">
                <a:pos x="758" y="0"/>
              </a:cxn>
              <a:cxn ang="0">
                <a:pos x="837" y="0"/>
              </a:cxn>
              <a:cxn ang="0">
                <a:pos x="957" y="40"/>
              </a:cxn>
              <a:cxn ang="0">
                <a:pos x="1130" y="132"/>
              </a:cxn>
              <a:cxn ang="0">
                <a:pos x="1223" y="198"/>
              </a:cxn>
              <a:cxn ang="0">
                <a:pos x="1223" y="291"/>
              </a:cxn>
              <a:cxn ang="0">
                <a:pos x="1183" y="344"/>
              </a:cxn>
              <a:cxn ang="0">
                <a:pos x="1170" y="410"/>
              </a:cxn>
              <a:cxn ang="0">
                <a:pos x="1156" y="555"/>
              </a:cxn>
              <a:cxn ang="0">
                <a:pos x="1156" y="740"/>
              </a:cxn>
              <a:cxn ang="0">
                <a:pos x="1156" y="1136"/>
              </a:cxn>
              <a:cxn ang="0">
                <a:pos x="1156" y="1757"/>
              </a:cxn>
              <a:cxn ang="0">
                <a:pos x="1170" y="2273"/>
              </a:cxn>
              <a:cxn ang="0">
                <a:pos x="1170" y="2564"/>
              </a:cxn>
              <a:cxn ang="0">
                <a:pos x="1156" y="2788"/>
              </a:cxn>
              <a:cxn ang="0">
                <a:pos x="1143" y="2947"/>
              </a:cxn>
              <a:cxn ang="0">
                <a:pos x="1090" y="3066"/>
              </a:cxn>
              <a:cxn ang="0">
                <a:pos x="1024" y="3185"/>
              </a:cxn>
              <a:cxn ang="0">
                <a:pos x="917" y="3277"/>
              </a:cxn>
              <a:cxn ang="0">
                <a:pos x="824" y="3290"/>
              </a:cxn>
              <a:cxn ang="0">
                <a:pos x="771" y="3224"/>
              </a:cxn>
              <a:cxn ang="0">
                <a:pos x="731" y="3092"/>
              </a:cxn>
              <a:cxn ang="0">
                <a:pos x="625" y="2947"/>
              </a:cxn>
              <a:cxn ang="0">
                <a:pos x="465" y="2788"/>
              </a:cxn>
              <a:cxn ang="0">
                <a:pos x="386" y="2696"/>
              </a:cxn>
              <a:cxn ang="0">
                <a:pos x="399" y="2643"/>
              </a:cxn>
              <a:cxn ang="0">
                <a:pos x="505" y="2656"/>
              </a:cxn>
              <a:cxn ang="0">
                <a:pos x="585" y="2669"/>
              </a:cxn>
            </a:cxnLst>
            <a:rect l="l" t="t" r="GT0" b="GT1"/>
            <a:pathLst>
              <a:path w="1223" h="3304">
                <a:moveTo>
                  <a:pt x="585" y="2669"/>
                </a:moveTo>
                <a:lnTo>
                  <a:pt x="625" y="2682"/>
                </a:lnTo>
                <a:lnTo>
                  <a:pt x="665" y="2696"/>
                </a:lnTo>
                <a:lnTo>
                  <a:pt x="705" y="2709"/>
                </a:lnTo>
                <a:lnTo>
                  <a:pt x="731" y="2709"/>
                </a:lnTo>
                <a:lnTo>
                  <a:pt x="758" y="2722"/>
                </a:lnTo>
                <a:lnTo>
                  <a:pt x="784" y="2722"/>
                </a:lnTo>
                <a:lnTo>
                  <a:pt x="798" y="2722"/>
                </a:lnTo>
                <a:lnTo>
                  <a:pt x="811" y="2709"/>
                </a:lnTo>
                <a:lnTo>
                  <a:pt x="824" y="2696"/>
                </a:lnTo>
                <a:lnTo>
                  <a:pt x="824" y="2682"/>
                </a:lnTo>
                <a:lnTo>
                  <a:pt x="837" y="2656"/>
                </a:lnTo>
                <a:lnTo>
                  <a:pt x="837" y="2643"/>
                </a:lnTo>
                <a:lnTo>
                  <a:pt x="851" y="2603"/>
                </a:lnTo>
                <a:lnTo>
                  <a:pt x="851" y="2577"/>
                </a:lnTo>
                <a:lnTo>
                  <a:pt x="851" y="2537"/>
                </a:lnTo>
                <a:lnTo>
                  <a:pt x="864" y="2511"/>
                </a:lnTo>
                <a:lnTo>
                  <a:pt x="864" y="2484"/>
                </a:lnTo>
                <a:lnTo>
                  <a:pt x="864" y="2458"/>
                </a:lnTo>
                <a:lnTo>
                  <a:pt x="864" y="2418"/>
                </a:lnTo>
                <a:lnTo>
                  <a:pt x="864" y="2392"/>
                </a:lnTo>
                <a:lnTo>
                  <a:pt x="864" y="2352"/>
                </a:lnTo>
                <a:lnTo>
                  <a:pt x="864" y="2312"/>
                </a:lnTo>
                <a:lnTo>
                  <a:pt x="864" y="2260"/>
                </a:lnTo>
                <a:lnTo>
                  <a:pt x="864" y="2207"/>
                </a:lnTo>
                <a:lnTo>
                  <a:pt x="864" y="2154"/>
                </a:lnTo>
                <a:lnTo>
                  <a:pt x="864" y="2101"/>
                </a:lnTo>
                <a:lnTo>
                  <a:pt x="864" y="2048"/>
                </a:lnTo>
                <a:lnTo>
                  <a:pt x="864" y="1982"/>
                </a:lnTo>
                <a:lnTo>
                  <a:pt x="864" y="1916"/>
                </a:lnTo>
                <a:lnTo>
                  <a:pt x="864" y="1850"/>
                </a:lnTo>
                <a:lnTo>
                  <a:pt x="864" y="1771"/>
                </a:lnTo>
                <a:lnTo>
                  <a:pt x="864" y="1625"/>
                </a:lnTo>
                <a:lnTo>
                  <a:pt x="864" y="1493"/>
                </a:lnTo>
                <a:lnTo>
                  <a:pt x="864" y="1361"/>
                </a:lnTo>
                <a:lnTo>
                  <a:pt x="864" y="1229"/>
                </a:lnTo>
                <a:lnTo>
                  <a:pt x="864" y="1097"/>
                </a:lnTo>
                <a:lnTo>
                  <a:pt x="864" y="991"/>
                </a:lnTo>
                <a:lnTo>
                  <a:pt x="864" y="872"/>
                </a:lnTo>
                <a:lnTo>
                  <a:pt x="851" y="766"/>
                </a:lnTo>
                <a:lnTo>
                  <a:pt x="851" y="714"/>
                </a:lnTo>
                <a:lnTo>
                  <a:pt x="851" y="674"/>
                </a:lnTo>
                <a:lnTo>
                  <a:pt x="851" y="634"/>
                </a:lnTo>
                <a:lnTo>
                  <a:pt x="851" y="581"/>
                </a:lnTo>
                <a:lnTo>
                  <a:pt x="837" y="555"/>
                </a:lnTo>
                <a:lnTo>
                  <a:pt x="837" y="515"/>
                </a:lnTo>
                <a:lnTo>
                  <a:pt x="837" y="476"/>
                </a:lnTo>
                <a:lnTo>
                  <a:pt x="837" y="449"/>
                </a:lnTo>
                <a:lnTo>
                  <a:pt x="824" y="423"/>
                </a:lnTo>
                <a:lnTo>
                  <a:pt x="824" y="396"/>
                </a:lnTo>
                <a:lnTo>
                  <a:pt x="824" y="383"/>
                </a:lnTo>
                <a:lnTo>
                  <a:pt x="811" y="357"/>
                </a:lnTo>
                <a:lnTo>
                  <a:pt x="811" y="344"/>
                </a:lnTo>
                <a:lnTo>
                  <a:pt x="811" y="330"/>
                </a:lnTo>
                <a:lnTo>
                  <a:pt x="798" y="317"/>
                </a:lnTo>
                <a:lnTo>
                  <a:pt x="784" y="317"/>
                </a:lnTo>
                <a:lnTo>
                  <a:pt x="771" y="304"/>
                </a:lnTo>
                <a:lnTo>
                  <a:pt x="731" y="304"/>
                </a:lnTo>
                <a:lnTo>
                  <a:pt x="705" y="304"/>
                </a:lnTo>
                <a:lnTo>
                  <a:pt x="651" y="304"/>
                </a:lnTo>
                <a:lnTo>
                  <a:pt x="598" y="304"/>
                </a:lnTo>
                <a:lnTo>
                  <a:pt x="545" y="304"/>
                </a:lnTo>
                <a:lnTo>
                  <a:pt x="479" y="317"/>
                </a:lnTo>
                <a:lnTo>
                  <a:pt x="412" y="330"/>
                </a:lnTo>
                <a:lnTo>
                  <a:pt x="346" y="330"/>
                </a:lnTo>
                <a:lnTo>
                  <a:pt x="279" y="344"/>
                </a:lnTo>
                <a:lnTo>
                  <a:pt x="213" y="344"/>
                </a:lnTo>
                <a:lnTo>
                  <a:pt x="160" y="344"/>
                </a:lnTo>
                <a:lnTo>
                  <a:pt x="93" y="357"/>
                </a:lnTo>
                <a:lnTo>
                  <a:pt x="40" y="357"/>
                </a:lnTo>
                <a:lnTo>
                  <a:pt x="0" y="357"/>
                </a:lnTo>
                <a:lnTo>
                  <a:pt x="0" y="159"/>
                </a:lnTo>
                <a:lnTo>
                  <a:pt x="120" y="159"/>
                </a:lnTo>
                <a:lnTo>
                  <a:pt x="226" y="145"/>
                </a:lnTo>
                <a:lnTo>
                  <a:pt x="346" y="145"/>
                </a:lnTo>
                <a:lnTo>
                  <a:pt x="465" y="119"/>
                </a:lnTo>
                <a:lnTo>
                  <a:pt x="518" y="119"/>
                </a:lnTo>
                <a:lnTo>
                  <a:pt x="558" y="106"/>
                </a:lnTo>
                <a:lnTo>
                  <a:pt x="598" y="92"/>
                </a:lnTo>
                <a:lnTo>
                  <a:pt x="638" y="79"/>
                </a:lnTo>
                <a:lnTo>
                  <a:pt x="665" y="79"/>
                </a:lnTo>
                <a:lnTo>
                  <a:pt x="691" y="66"/>
                </a:lnTo>
                <a:lnTo>
                  <a:pt x="705" y="53"/>
                </a:lnTo>
                <a:lnTo>
                  <a:pt x="718" y="40"/>
                </a:lnTo>
                <a:lnTo>
                  <a:pt x="731" y="26"/>
                </a:lnTo>
                <a:lnTo>
                  <a:pt x="758" y="0"/>
                </a:lnTo>
                <a:lnTo>
                  <a:pt x="784" y="0"/>
                </a:lnTo>
                <a:lnTo>
                  <a:pt x="811" y="0"/>
                </a:lnTo>
                <a:lnTo>
                  <a:pt x="824" y="0"/>
                </a:lnTo>
                <a:lnTo>
                  <a:pt x="837" y="0"/>
                </a:lnTo>
                <a:lnTo>
                  <a:pt x="864" y="0"/>
                </a:lnTo>
                <a:lnTo>
                  <a:pt x="891" y="13"/>
                </a:lnTo>
                <a:lnTo>
                  <a:pt x="917" y="26"/>
                </a:lnTo>
                <a:lnTo>
                  <a:pt x="957" y="40"/>
                </a:lnTo>
                <a:lnTo>
                  <a:pt x="997" y="66"/>
                </a:lnTo>
                <a:lnTo>
                  <a:pt x="1037" y="79"/>
                </a:lnTo>
                <a:lnTo>
                  <a:pt x="1090" y="106"/>
                </a:lnTo>
                <a:lnTo>
                  <a:pt x="1130" y="132"/>
                </a:lnTo>
                <a:lnTo>
                  <a:pt x="1156" y="145"/>
                </a:lnTo>
                <a:lnTo>
                  <a:pt x="1183" y="172"/>
                </a:lnTo>
                <a:lnTo>
                  <a:pt x="1196" y="185"/>
                </a:lnTo>
                <a:lnTo>
                  <a:pt x="1223" y="198"/>
                </a:lnTo>
                <a:lnTo>
                  <a:pt x="1223" y="225"/>
                </a:lnTo>
                <a:lnTo>
                  <a:pt x="1223" y="238"/>
                </a:lnTo>
                <a:lnTo>
                  <a:pt x="1223" y="264"/>
                </a:lnTo>
                <a:lnTo>
                  <a:pt x="1223" y="291"/>
                </a:lnTo>
                <a:lnTo>
                  <a:pt x="1210" y="304"/>
                </a:lnTo>
                <a:lnTo>
                  <a:pt x="1196" y="330"/>
                </a:lnTo>
                <a:lnTo>
                  <a:pt x="1183" y="330"/>
                </a:lnTo>
                <a:lnTo>
                  <a:pt x="1183" y="344"/>
                </a:lnTo>
                <a:lnTo>
                  <a:pt x="1170" y="357"/>
                </a:lnTo>
                <a:lnTo>
                  <a:pt x="1170" y="370"/>
                </a:lnTo>
                <a:lnTo>
                  <a:pt x="1170" y="396"/>
                </a:lnTo>
                <a:lnTo>
                  <a:pt x="1170" y="410"/>
                </a:lnTo>
                <a:lnTo>
                  <a:pt x="1170" y="449"/>
                </a:lnTo>
                <a:lnTo>
                  <a:pt x="1156" y="476"/>
                </a:lnTo>
                <a:lnTo>
                  <a:pt x="1156" y="515"/>
                </a:lnTo>
                <a:lnTo>
                  <a:pt x="1156" y="555"/>
                </a:lnTo>
                <a:lnTo>
                  <a:pt x="1156" y="595"/>
                </a:lnTo>
                <a:lnTo>
                  <a:pt x="1156" y="634"/>
                </a:lnTo>
                <a:lnTo>
                  <a:pt x="1156" y="687"/>
                </a:lnTo>
                <a:lnTo>
                  <a:pt x="1156" y="740"/>
                </a:lnTo>
                <a:lnTo>
                  <a:pt x="1156" y="806"/>
                </a:lnTo>
                <a:lnTo>
                  <a:pt x="1156" y="872"/>
                </a:lnTo>
                <a:lnTo>
                  <a:pt x="1156" y="1004"/>
                </a:lnTo>
                <a:lnTo>
                  <a:pt x="1156" y="1136"/>
                </a:lnTo>
                <a:lnTo>
                  <a:pt x="1156" y="1282"/>
                </a:lnTo>
                <a:lnTo>
                  <a:pt x="1156" y="1427"/>
                </a:lnTo>
                <a:lnTo>
                  <a:pt x="1156" y="1586"/>
                </a:lnTo>
                <a:lnTo>
                  <a:pt x="1156" y="1757"/>
                </a:lnTo>
                <a:lnTo>
                  <a:pt x="1170" y="1929"/>
                </a:lnTo>
                <a:lnTo>
                  <a:pt x="1170" y="2101"/>
                </a:lnTo>
                <a:lnTo>
                  <a:pt x="1170" y="2194"/>
                </a:lnTo>
                <a:lnTo>
                  <a:pt x="1170" y="2273"/>
                </a:lnTo>
                <a:lnTo>
                  <a:pt x="1170" y="2352"/>
                </a:lnTo>
                <a:lnTo>
                  <a:pt x="1170" y="2431"/>
                </a:lnTo>
                <a:lnTo>
                  <a:pt x="1170" y="2497"/>
                </a:lnTo>
                <a:lnTo>
                  <a:pt x="1170" y="2564"/>
                </a:lnTo>
                <a:lnTo>
                  <a:pt x="1170" y="2630"/>
                </a:lnTo>
                <a:lnTo>
                  <a:pt x="1170" y="2682"/>
                </a:lnTo>
                <a:lnTo>
                  <a:pt x="1156" y="2735"/>
                </a:lnTo>
                <a:lnTo>
                  <a:pt x="1156" y="2788"/>
                </a:lnTo>
                <a:lnTo>
                  <a:pt x="1156" y="2828"/>
                </a:lnTo>
                <a:lnTo>
                  <a:pt x="1143" y="2867"/>
                </a:lnTo>
                <a:lnTo>
                  <a:pt x="1143" y="2907"/>
                </a:lnTo>
                <a:lnTo>
                  <a:pt x="1143" y="2947"/>
                </a:lnTo>
                <a:lnTo>
                  <a:pt x="1130" y="2973"/>
                </a:lnTo>
                <a:lnTo>
                  <a:pt x="1130" y="2986"/>
                </a:lnTo>
                <a:lnTo>
                  <a:pt x="1117" y="3026"/>
                </a:lnTo>
                <a:lnTo>
                  <a:pt x="1090" y="3066"/>
                </a:lnTo>
                <a:lnTo>
                  <a:pt x="1077" y="3105"/>
                </a:lnTo>
                <a:lnTo>
                  <a:pt x="1063" y="3132"/>
                </a:lnTo>
                <a:lnTo>
                  <a:pt x="1050" y="3158"/>
                </a:lnTo>
                <a:lnTo>
                  <a:pt x="1024" y="3185"/>
                </a:lnTo>
                <a:lnTo>
                  <a:pt x="1010" y="3211"/>
                </a:lnTo>
                <a:lnTo>
                  <a:pt x="997" y="3224"/>
                </a:lnTo>
                <a:lnTo>
                  <a:pt x="957" y="3264"/>
                </a:lnTo>
                <a:lnTo>
                  <a:pt x="917" y="3277"/>
                </a:lnTo>
                <a:lnTo>
                  <a:pt x="877" y="3290"/>
                </a:lnTo>
                <a:lnTo>
                  <a:pt x="851" y="3304"/>
                </a:lnTo>
                <a:lnTo>
                  <a:pt x="837" y="3304"/>
                </a:lnTo>
                <a:lnTo>
                  <a:pt x="824" y="3290"/>
                </a:lnTo>
                <a:lnTo>
                  <a:pt x="811" y="3277"/>
                </a:lnTo>
                <a:lnTo>
                  <a:pt x="798" y="3264"/>
                </a:lnTo>
                <a:lnTo>
                  <a:pt x="784" y="3251"/>
                </a:lnTo>
                <a:lnTo>
                  <a:pt x="771" y="3224"/>
                </a:lnTo>
                <a:lnTo>
                  <a:pt x="758" y="3198"/>
                </a:lnTo>
                <a:lnTo>
                  <a:pt x="758" y="3158"/>
                </a:lnTo>
                <a:lnTo>
                  <a:pt x="744" y="3132"/>
                </a:lnTo>
                <a:lnTo>
                  <a:pt x="731" y="3092"/>
                </a:lnTo>
                <a:lnTo>
                  <a:pt x="705" y="3052"/>
                </a:lnTo>
                <a:lnTo>
                  <a:pt x="678" y="3013"/>
                </a:lnTo>
                <a:lnTo>
                  <a:pt x="651" y="2973"/>
                </a:lnTo>
                <a:lnTo>
                  <a:pt x="625" y="2947"/>
                </a:lnTo>
                <a:lnTo>
                  <a:pt x="585" y="2907"/>
                </a:lnTo>
                <a:lnTo>
                  <a:pt x="545" y="2867"/>
                </a:lnTo>
                <a:lnTo>
                  <a:pt x="505" y="2828"/>
                </a:lnTo>
                <a:lnTo>
                  <a:pt x="465" y="2788"/>
                </a:lnTo>
                <a:lnTo>
                  <a:pt x="439" y="2762"/>
                </a:lnTo>
                <a:lnTo>
                  <a:pt x="412" y="2735"/>
                </a:lnTo>
                <a:lnTo>
                  <a:pt x="399" y="2709"/>
                </a:lnTo>
                <a:lnTo>
                  <a:pt x="386" y="2696"/>
                </a:lnTo>
                <a:lnTo>
                  <a:pt x="386" y="2669"/>
                </a:lnTo>
                <a:lnTo>
                  <a:pt x="386" y="2656"/>
                </a:lnTo>
                <a:lnTo>
                  <a:pt x="399" y="2643"/>
                </a:lnTo>
                <a:lnTo>
                  <a:pt x="412" y="2643"/>
                </a:lnTo>
                <a:lnTo>
                  <a:pt x="439" y="2643"/>
                </a:lnTo>
                <a:lnTo>
                  <a:pt x="465" y="2643"/>
                </a:lnTo>
                <a:lnTo>
                  <a:pt x="505" y="2656"/>
                </a:lnTo>
                <a:lnTo>
                  <a:pt x="545" y="2669"/>
                </a:lnTo>
                <a:lnTo>
                  <a:pt x="585" y="2669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 fill="hold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 fill="hold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 fill="hold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 fill="hold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 fill="hold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 fill="hold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 fill="hold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 fill="hold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9" grpId="0"/>
      <p:bldP spid="8200" grpId="0"/>
      <p:bldP spid="8201" grpId="0"/>
      <p:bldP spid="8202" grpId="0"/>
      <p:bldP spid="8203" grpId="0"/>
      <p:bldP spid="8204" grpId="0"/>
      <p:bldP spid="8205" grpId="0"/>
      <p:bldP spid="820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8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68913" y="517525"/>
            <a:ext cx="6702425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9219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850" y="1643063"/>
            <a:ext cx="5073650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9220" name="内容占位符 2"/>
          <p:cNvSpPr>
            <a:spLocks noGrp="1"/>
          </p:cNvSpPr>
          <p:nvPr>
            <p:ph idx="1"/>
          </p:nvPr>
        </p:nvSpPr>
        <p:spPr>
          <a:xfrm>
            <a:off x="692150" y="787400"/>
            <a:ext cx="10515600" cy="533400"/>
          </a:xfr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22860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endParaRPr lang="en-US" altLang="zh-CN" sz="3200"/>
          </a:p>
          <a:p>
            <a:pPr marL="0" lvl="0" indent="0">
              <a:buNone/>
            </a:pPr>
            <a:endParaRPr lang="zh-CN" altLang="en-US" sz="3200"/>
          </a:p>
        </p:txBody>
      </p:sp>
      <p:pic>
        <p:nvPicPr>
          <p:cNvPr id="9221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700" y="4222750"/>
            <a:ext cx="11290300" cy="17907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grpSp>
        <p:nvGrpSpPr>
          <p:cNvPr id="9222" name="组合 38"/>
          <p:cNvGrpSpPr/>
          <p:nvPr/>
        </p:nvGrpSpPr>
        <p:grpSpPr>
          <a:xfrm>
            <a:off x="4430713" y="1143000"/>
            <a:ext cx="3387725" cy="2538413"/>
            <a:chOff x="299400" y="609600"/>
            <a:chExt cx="2542863" cy="2539048"/>
          </a:xfrm>
        </p:grpSpPr>
        <p:cxnSp>
          <p:nvCxnSpPr>
            <p:cNvPr id="9229" name="直接连接符 3"/>
            <p:cNvCxnSpPr/>
            <p:nvPr/>
          </p:nvCxnSpPr>
          <p:spPr>
            <a:xfrm>
              <a:off x="321636" y="1876742"/>
              <a:ext cx="2520627" cy="1588"/>
            </a:xfrm>
            <a:prstGeom prst="line">
              <a:avLst/>
            </a:prstGeom>
            <a:noFill/>
            <a:ln w="15875">
              <a:solidFill>
                <a:srgbClr val="2E75B6"/>
              </a:solidFill>
              <a:prstDash val="lgDash"/>
              <a:miter lim="800000"/>
            </a:ln>
          </p:spPr>
        </p:cxnSp>
        <p:cxnSp>
          <p:nvCxnSpPr>
            <p:cNvPr id="9230" name="直接连接符 4"/>
            <p:cNvCxnSpPr/>
            <p:nvPr/>
          </p:nvCxnSpPr>
          <p:spPr>
            <a:xfrm rot="5400000">
              <a:off x="288590" y="1868794"/>
              <a:ext cx="2519993" cy="1588"/>
            </a:xfrm>
            <a:prstGeom prst="line">
              <a:avLst/>
            </a:prstGeom>
            <a:noFill/>
            <a:ln w="15875">
              <a:solidFill>
                <a:srgbClr val="2E75B6"/>
              </a:solidFill>
              <a:prstDash val="lgDash"/>
              <a:miter lim="800000"/>
            </a:ln>
          </p:spPr>
        </p:cxnSp>
        <p:sp>
          <p:nvSpPr>
            <p:cNvPr id="9231" name="矩形 5"/>
            <p:cNvSpPr/>
            <p:nvPr/>
          </p:nvSpPr>
          <p:spPr bwMode="auto">
            <a:xfrm>
              <a:off x="299400" y="628655"/>
              <a:ext cx="2520627" cy="2519993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</a:lstStyle>
            <a:p>
              <a:pPr marL="0" marR="0" lvl="0" indent="0" eaLnBrk="0" hangingPunct="0"/>
              <a:endParaRPr lang="zh-CN" altLang="en-US"/>
            </a:p>
          </p:txBody>
        </p:sp>
      </p:grpSp>
      <p:sp>
        <p:nvSpPr>
          <p:cNvPr id="9223" name="Freeform 8"/>
          <p:cNvSpPr/>
          <p:nvPr/>
        </p:nvSpPr>
        <p:spPr>
          <a:xfrm>
            <a:off x="4972050" y="1531938"/>
            <a:ext cx="246063" cy="185261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6" y="201"/>
              </a:cxn>
              <a:cxn ang="0">
                <a:pos x="0" y="113"/>
              </a:cxn>
              <a:cxn ang="0">
                <a:pos x="0" y="63"/>
              </a:cxn>
              <a:cxn ang="0">
                <a:pos x="13" y="25"/>
              </a:cxn>
              <a:cxn ang="0">
                <a:pos x="38" y="12"/>
              </a:cxn>
              <a:cxn ang="0">
                <a:pos x="89" y="12"/>
              </a:cxn>
              <a:cxn ang="0">
                <a:pos x="152" y="12"/>
              </a:cxn>
              <a:cxn ang="0">
                <a:pos x="240" y="38"/>
              </a:cxn>
              <a:cxn ang="0">
                <a:pos x="290" y="226"/>
              </a:cxn>
              <a:cxn ang="0">
                <a:pos x="278" y="604"/>
              </a:cxn>
              <a:cxn ang="0">
                <a:pos x="278" y="1007"/>
              </a:cxn>
              <a:cxn ang="0">
                <a:pos x="278" y="1422"/>
              </a:cxn>
              <a:cxn ang="0">
                <a:pos x="265" y="1762"/>
              </a:cxn>
              <a:cxn ang="0">
                <a:pos x="265" y="1963"/>
              </a:cxn>
              <a:cxn ang="0">
                <a:pos x="252" y="2140"/>
              </a:cxn>
              <a:cxn ang="0">
                <a:pos x="252" y="2291"/>
              </a:cxn>
              <a:cxn ang="0">
                <a:pos x="252" y="2429"/>
              </a:cxn>
              <a:cxn ang="0">
                <a:pos x="240" y="2542"/>
              </a:cxn>
              <a:cxn ang="0">
                <a:pos x="227" y="2630"/>
              </a:cxn>
              <a:cxn ang="0">
                <a:pos x="227" y="2706"/>
              </a:cxn>
              <a:cxn ang="0">
                <a:pos x="215" y="2781"/>
              </a:cxn>
              <a:cxn ang="0">
                <a:pos x="202" y="2844"/>
              </a:cxn>
              <a:cxn ang="0">
                <a:pos x="177" y="2895"/>
              </a:cxn>
              <a:cxn ang="0">
                <a:pos x="164" y="2920"/>
              </a:cxn>
              <a:cxn ang="0">
                <a:pos x="139" y="2907"/>
              </a:cxn>
              <a:cxn ang="0">
                <a:pos x="126" y="2882"/>
              </a:cxn>
              <a:cxn ang="0">
                <a:pos x="101" y="2844"/>
              </a:cxn>
              <a:cxn ang="0">
                <a:pos x="76" y="2781"/>
              </a:cxn>
              <a:cxn ang="0">
                <a:pos x="51" y="2719"/>
              </a:cxn>
              <a:cxn ang="0">
                <a:pos x="38" y="2656"/>
              </a:cxn>
              <a:cxn ang="0">
                <a:pos x="26" y="2618"/>
              </a:cxn>
              <a:cxn ang="0">
                <a:pos x="13" y="2580"/>
              </a:cxn>
              <a:cxn ang="0">
                <a:pos x="26" y="2542"/>
              </a:cxn>
              <a:cxn ang="0">
                <a:pos x="26" y="2505"/>
              </a:cxn>
              <a:cxn ang="0">
                <a:pos x="26" y="2454"/>
              </a:cxn>
              <a:cxn ang="0">
                <a:pos x="26" y="2379"/>
              </a:cxn>
              <a:cxn ang="0">
                <a:pos x="38" y="2303"/>
              </a:cxn>
              <a:cxn ang="0">
                <a:pos x="38" y="2202"/>
              </a:cxn>
              <a:cxn ang="0">
                <a:pos x="51" y="2089"/>
              </a:cxn>
              <a:cxn ang="0">
                <a:pos x="76" y="1775"/>
              </a:cxn>
              <a:cxn ang="0">
                <a:pos x="89" y="1271"/>
              </a:cxn>
              <a:cxn ang="0">
                <a:pos x="89" y="931"/>
              </a:cxn>
              <a:cxn ang="0">
                <a:pos x="89" y="818"/>
              </a:cxn>
              <a:cxn ang="0">
                <a:pos x="89" y="705"/>
              </a:cxn>
              <a:cxn ang="0">
                <a:pos x="89" y="604"/>
              </a:cxn>
              <a:cxn ang="0">
                <a:pos x="76" y="503"/>
              </a:cxn>
              <a:cxn ang="0">
                <a:pos x="63" y="415"/>
              </a:cxn>
              <a:cxn ang="0">
                <a:pos x="51" y="352"/>
              </a:cxn>
              <a:cxn ang="0">
                <a:pos x="38" y="289"/>
              </a:cxn>
            </a:cxnLst>
            <a:rect l="l" t="t" r="GT0" b="GT1"/>
            <a:pathLst>
              <a:path w="290" h="2920">
                <a:moveTo>
                  <a:pt x="38" y="252"/>
                </a:moveTo>
                <a:lnTo>
                  <a:pt x="26" y="201"/>
                </a:lnTo>
                <a:lnTo>
                  <a:pt x="13" y="151"/>
                </a:lnTo>
                <a:lnTo>
                  <a:pt x="0" y="113"/>
                </a:lnTo>
                <a:lnTo>
                  <a:pt x="0" y="88"/>
                </a:lnTo>
                <a:lnTo>
                  <a:pt x="0" y="63"/>
                </a:lnTo>
                <a:lnTo>
                  <a:pt x="0" y="38"/>
                </a:lnTo>
                <a:lnTo>
                  <a:pt x="13" y="25"/>
                </a:lnTo>
                <a:lnTo>
                  <a:pt x="26" y="12"/>
                </a:lnTo>
                <a:lnTo>
                  <a:pt x="38" y="12"/>
                </a:lnTo>
                <a:lnTo>
                  <a:pt x="63" y="0"/>
                </a:lnTo>
                <a:lnTo>
                  <a:pt x="89" y="12"/>
                </a:lnTo>
                <a:lnTo>
                  <a:pt x="114" y="12"/>
                </a:lnTo>
                <a:lnTo>
                  <a:pt x="152" y="12"/>
                </a:lnTo>
                <a:lnTo>
                  <a:pt x="189" y="25"/>
                </a:lnTo>
                <a:lnTo>
                  <a:pt x="240" y="38"/>
                </a:lnTo>
                <a:lnTo>
                  <a:pt x="290" y="50"/>
                </a:lnTo>
                <a:lnTo>
                  <a:pt x="290" y="226"/>
                </a:lnTo>
                <a:lnTo>
                  <a:pt x="278" y="415"/>
                </a:lnTo>
                <a:lnTo>
                  <a:pt x="278" y="604"/>
                </a:lnTo>
                <a:lnTo>
                  <a:pt x="278" y="805"/>
                </a:lnTo>
                <a:lnTo>
                  <a:pt x="278" y="1007"/>
                </a:lnTo>
                <a:lnTo>
                  <a:pt x="278" y="1208"/>
                </a:lnTo>
                <a:lnTo>
                  <a:pt x="278" y="1422"/>
                </a:lnTo>
                <a:lnTo>
                  <a:pt x="265" y="1649"/>
                </a:lnTo>
                <a:lnTo>
                  <a:pt x="265" y="1762"/>
                </a:lnTo>
                <a:lnTo>
                  <a:pt x="265" y="1863"/>
                </a:lnTo>
                <a:lnTo>
                  <a:pt x="265" y="1963"/>
                </a:lnTo>
                <a:lnTo>
                  <a:pt x="265" y="2051"/>
                </a:lnTo>
                <a:lnTo>
                  <a:pt x="252" y="2140"/>
                </a:lnTo>
                <a:lnTo>
                  <a:pt x="252" y="2228"/>
                </a:lnTo>
                <a:lnTo>
                  <a:pt x="252" y="2291"/>
                </a:lnTo>
                <a:lnTo>
                  <a:pt x="252" y="2366"/>
                </a:lnTo>
                <a:lnTo>
                  <a:pt x="252" y="2429"/>
                </a:lnTo>
                <a:lnTo>
                  <a:pt x="240" y="2492"/>
                </a:lnTo>
                <a:lnTo>
                  <a:pt x="240" y="2542"/>
                </a:lnTo>
                <a:lnTo>
                  <a:pt x="240" y="2593"/>
                </a:lnTo>
                <a:lnTo>
                  <a:pt x="227" y="2630"/>
                </a:lnTo>
                <a:lnTo>
                  <a:pt x="227" y="2681"/>
                </a:lnTo>
                <a:lnTo>
                  <a:pt x="227" y="2706"/>
                </a:lnTo>
                <a:lnTo>
                  <a:pt x="227" y="2731"/>
                </a:lnTo>
                <a:lnTo>
                  <a:pt x="215" y="2781"/>
                </a:lnTo>
                <a:lnTo>
                  <a:pt x="202" y="2819"/>
                </a:lnTo>
                <a:lnTo>
                  <a:pt x="202" y="2844"/>
                </a:lnTo>
                <a:lnTo>
                  <a:pt x="189" y="2870"/>
                </a:lnTo>
                <a:lnTo>
                  <a:pt x="177" y="2895"/>
                </a:lnTo>
                <a:lnTo>
                  <a:pt x="177" y="2907"/>
                </a:lnTo>
                <a:lnTo>
                  <a:pt x="164" y="2920"/>
                </a:lnTo>
                <a:lnTo>
                  <a:pt x="152" y="2920"/>
                </a:lnTo>
                <a:lnTo>
                  <a:pt x="139" y="2907"/>
                </a:lnTo>
                <a:lnTo>
                  <a:pt x="126" y="2895"/>
                </a:lnTo>
                <a:lnTo>
                  <a:pt x="126" y="2882"/>
                </a:lnTo>
                <a:lnTo>
                  <a:pt x="114" y="2870"/>
                </a:lnTo>
                <a:lnTo>
                  <a:pt x="101" y="2844"/>
                </a:lnTo>
                <a:lnTo>
                  <a:pt x="89" y="2807"/>
                </a:lnTo>
                <a:lnTo>
                  <a:pt x="76" y="2781"/>
                </a:lnTo>
                <a:lnTo>
                  <a:pt x="63" y="2744"/>
                </a:lnTo>
                <a:lnTo>
                  <a:pt x="51" y="2719"/>
                </a:lnTo>
                <a:lnTo>
                  <a:pt x="38" y="2681"/>
                </a:lnTo>
                <a:lnTo>
                  <a:pt x="38" y="2656"/>
                </a:lnTo>
                <a:lnTo>
                  <a:pt x="26" y="2630"/>
                </a:lnTo>
                <a:lnTo>
                  <a:pt x="26" y="2618"/>
                </a:lnTo>
                <a:lnTo>
                  <a:pt x="13" y="2593"/>
                </a:lnTo>
                <a:lnTo>
                  <a:pt x="13" y="2580"/>
                </a:lnTo>
                <a:lnTo>
                  <a:pt x="13" y="2567"/>
                </a:lnTo>
                <a:lnTo>
                  <a:pt x="26" y="2542"/>
                </a:lnTo>
                <a:lnTo>
                  <a:pt x="26" y="2530"/>
                </a:lnTo>
                <a:lnTo>
                  <a:pt x="26" y="2505"/>
                </a:lnTo>
                <a:lnTo>
                  <a:pt x="26" y="2479"/>
                </a:lnTo>
                <a:lnTo>
                  <a:pt x="26" y="2454"/>
                </a:lnTo>
                <a:lnTo>
                  <a:pt x="26" y="2416"/>
                </a:lnTo>
                <a:lnTo>
                  <a:pt x="26" y="2379"/>
                </a:lnTo>
                <a:lnTo>
                  <a:pt x="38" y="2341"/>
                </a:lnTo>
                <a:lnTo>
                  <a:pt x="38" y="2303"/>
                </a:lnTo>
                <a:lnTo>
                  <a:pt x="38" y="2253"/>
                </a:lnTo>
                <a:lnTo>
                  <a:pt x="38" y="2202"/>
                </a:lnTo>
                <a:lnTo>
                  <a:pt x="51" y="2152"/>
                </a:lnTo>
                <a:lnTo>
                  <a:pt x="51" y="2089"/>
                </a:lnTo>
                <a:lnTo>
                  <a:pt x="51" y="2026"/>
                </a:lnTo>
                <a:lnTo>
                  <a:pt x="76" y="1775"/>
                </a:lnTo>
                <a:lnTo>
                  <a:pt x="89" y="1523"/>
                </a:lnTo>
                <a:lnTo>
                  <a:pt x="89" y="1271"/>
                </a:lnTo>
                <a:lnTo>
                  <a:pt x="101" y="1007"/>
                </a:lnTo>
                <a:lnTo>
                  <a:pt x="89" y="931"/>
                </a:lnTo>
                <a:lnTo>
                  <a:pt x="89" y="881"/>
                </a:lnTo>
                <a:lnTo>
                  <a:pt x="89" y="818"/>
                </a:lnTo>
                <a:lnTo>
                  <a:pt x="89" y="755"/>
                </a:lnTo>
                <a:lnTo>
                  <a:pt x="89" y="705"/>
                </a:lnTo>
                <a:lnTo>
                  <a:pt x="89" y="654"/>
                </a:lnTo>
                <a:lnTo>
                  <a:pt x="89" y="604"/>
                </a:lnTo>
                <a:lnTo>
                  <a:pt x="76" y="554"/>
                </a:lnTo>
                <a:lnTo>
                  <a:pt x="76" y="503"/>
                </a:lnTo>
                <a:lnTo>
                  <a:pt x="76" y="465"/>
                </a:lnTo>
                <a:lnTo>
                  <a:pt x="63" y="415"/>
                </a:lnTo>
                <a:lnTo>
                  <a:pt x="63" y="377"/>
                </a:lnTo>
                <a:lnTo>
                  <a:pt x="51" y="352"/>
                </a:lnTo>
                <a:lnTo>
                  <a:pt x="51" y="314"/>
                </a:lnTo>
                <a:lnTo>
                  <a:pt x="38" y="289"/>
                </a:lnTo>
                <a:lnTo>
                  <a:pt x="38" y="252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</a:p>
        </p:txBody>
      </p:sp>
      <p:sp>
        <p:nvSpPr>
          <p:cNvPr id="9224" name="Freeform 9"/>
          <p:cNvSpPr/>
          <p:nvPr/>
        </p:nvSpPr>
        <p:spPr>
          <a:xfrm>
            <a:off x="5484813" y="1835150"/>
            <a:ext cx="1003300" cy="19208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89" y="264"/>
              </a:cxn>
              <a:cxn ang="0">
                <a:pos x="51" y="252"/>
              </a:cxn>
              <a:cxn ang="0">
                <a:pos x="26" y="239"/>
              </a:cxn>
              <a:cxn ang="0">
                <a:pos x="0" y="214"/>
              </a:cxn>
              <a:cxn ang="0">
                <a:pos x="13" y="201"/>
              </a:cxn>
              <a:cxn ang="0">
                <a:pos x="51" y="201"/>
              </a:cxn>
              <a:cxn ang="0">
                <a:pos x="101" y="189"/>
              </a:cxn>
              <a:cxn ang="0">
                <a:pos x="202" y="176"/>
              </a:cxn>
              <a:cxn ang="0">
                <a:pos x="265" y="164"/>
              </a:cxn>
              <a:cxn ang="0">
                <a:pos x="353" y="151"/>
              </a:cxn>
              <a:cxn ang="0">
                <a:pos x="479" y="113"/>
              </a:cxn>
              <a:cxn ang="0">
                <a:pos x="631" y="76"/>
              </a:cxn>
              <a:cxn ang="0">
                <a:pos x="782" y="38"/>
              </a:cxn>
              <a:cxn ang="0">
                <a:pos x="895" y="13"/>
              </a:cxn>
              <a:cxn ang="0">
                <a:pos x="971" y="0"/>
              </a:cxn>
              <a:cxn ang="0">
                <a:pos x="1009" y="0"/>
              </a:cxn>
              <a:cxn ang="0">
                <a:pos x="1059" y="0"/>
              </a:cxn>
              <a:cxn ang="0">
                <a:pos x="1122" y="13"/>
              </a:cxn>
              <a:cxn ang="0">
                <a:pos x="1160" y="50"/>
              </a:cxn>
              <a:cxn ang="0">
                <a:pos x="1185" y="88"/>
              </a:cxn>
              <a:cxn ang="0">
                <a:pos x="1173" y="101"/>
              </a:cxn>
              <a:cxn ang="0">
                <a:pos x="1160" y="113"/>
              </a:cxn>
              <a:cxn ang="0">
                <a:pos x="1122" y="126"/>
              </a:cxn>
              <a:cxn ang="0">
                <a:pos x="1084" y="151"/>
              </a:cxn>
              <a:cxn ang="0">
                <a:pos x="1034" y="164"/>
              </a:cxn>
              <a:cxn ang="0">
                <a:pos x="971" y="176"/>
              </a:cxn>
              <a:cxn ang="0">
                <a:pos x="895" y="201"/>
              </a:cxn>
              <a:cxn ang="0">
                <a:pos x="807" y="214"/>
              </a:cxn>
              <a:cxn ang="0">
                <a:pos x="631" y="252"/>
              </a:cxn>
              <a:cxn ang="0">
                <a:pos x="492" y="290"/>
              </a:cxn>
              <a:cxn ang="0">
                <a:pos x="391" y="302"/>
              </a:cxn>
              <a:cxn ang="0">
                <a:pos x="315" y="302"/>
              </a:cxn>
              <a:cxn ang="0">
                <a:pos x="215" y="302"/>
              </a:cxn>
              <a:cxn ang="0">
                <a:pos x="114" y="277"/>
              </a:cxn>
            </a:cxnLst>
            <a:rect l="l" t="t" r="GT0" b="GT1"/>
            <a:pathLst>
              <a:path w="1185" h="302">
                <a:moveTo>
                  <a:pt x="114" y="277"/>
                </a:moveTo>
                <a:lnTo>
                  <a:pt x="89" y="264"/>
                </a:lnTo>
                <a:lnTo>
                  <a:pt x="63" y="264"/>
                </a:lnTo>
                <a:lnTo>
                  <a:pt x="51" y="252"/>
                </a:lnTo>
                <a:lnTo>
                  <a:pt x="38" y="252"/>
                </a:lnTo>
                <a:lnTo>
                  <a:pt x="26" y="239"/>
                </a:lnTo>
                <a:lnTo>
                  <a:pt x="13" y="227"/>
                </a:lnTo>
                <a:lnTo>
                  <a:pt x="0" y="214"/>
                </a:lnTo>
                <a:lnTo>
                  <a:pt x="13" y="214"/>
                </a:lnTo>
                <a:lnTo>
                  <a:pt x="13" y="201"/>
                </a:lnTo>
                <a:lnTo>
                  <a:pt x="26" y="201"/>
                </a:lnTo>
                <a:lnTo>
                  <a:pt x="51" y="201"/>
                </a:lnTo>
                <a:lnTo>
                  <a:pt x="76" y="201"/>
                </a:lnTo>
                <a:lnTo>
                  <a:pt x="101" y="189"/>
                </a:lnTo>
                <a:lnTo>
                  <a:pt x="152" y="189"/>
                </a:lnTo>
                <a:lnTo>
                  <a:pt x="202" y="176"/>
                </a:lnTo>
                <a:lnTo>
                  <a:pt x="227" y="176"/>
                </a:lnTo>
                <a:lnTo>
                  <a:pt x="265" y="164"/>
                </a:lnTo>
                <a:lnTo>
                  <a:pt x="303" y="164"/>
                </a:lnTo>
                <a:lnTo>
                  <a:pt x="353" y="151"/>
                </a:lnTo>
                <a:lnTo>
                  <a:pt x="416" y="139"/>
                </a:lnTo>
                <a:lnTo>
                  <a:pt x="479" y="113"/>
                </a:lnTo>
                <a:lnTo>
                  <a:pt x="555" y="101"/>
                </a:lnTo>
                <a:lnTo>
                  <a:pt x="631" y="76"/>
                </a:lnTo>
                <a:lnTo>
                  <a:pt x="706" y="63"/>
                </a:lnTo>
                <a:lnTo>
                  <a:pt x="782" y="38"/>
                </a:lnTo>
                <a:lnTo>
                  <a:pt x="845" y="25"/>
                </a:lnTo>
                <a:lnTo>
                  <a:pt x="895" y="13"/>
                </a:lnTo>
                <a:lnTo>
                  <a:pt x="933" y="13"/>
                </a:lnTo>
                <a:lnTo>
                  <a:pt x="971" y="0"/>
                </a:lnTo>
                <a:lnTo>
                  <a:pt x="996" y="0"/>
                </a:lnTo>
                <a:lnTo>
                  <a:pt x="1009" y="0"/>
                </a:lnTo>
                <a:lnTo>
                  <a:pt x="1034" y="0"/>
                </a:lnTo>
                <a:lnTo>
                  <a:pt x="1059" y="0"/>
                </a:lnTo>
                <a:lnTo>
                  <a:pt x="1084" y="13"/>
                </a:lnTo>
                <a:lnTo>
                  <a:pt x="1122" y="13"/>
                </a:lnTo>
                <a:lnTo>
                  <a:pt x="1147" y="25"/>
                </a:lnTo>
                <a:lnTo>
                  <a:pt x="1160" y="50"/>
                </a:lnTo>
                <a:lnTo>
                  <a:pt x="1173" y="63"/>
                </a:lnTo>
                <a:lnTo>
                  <a:pt x="1185" y="88"/>
                </a:lnTo>
                <a:lnTo>
                  <a:pt x="1173" y="88"/>
                </a:lnTo>
                <a:lnTo>
                  <a:pt x="1173" y="101"/>
                </a:lnTo>
                <a:lnTo>
                  <a:pt x="1160" y="101"/>
                </a:lnTo>
                <a:lnTo>
                  <a:pt x="1160" y="113"/>
                </a:lnTo>
                <a:lnTo>
                  <a:pt x="1147" y="126"/>
                </a:lnTo>
                <a:lnTo>
                  <a:pt x="1122" y="126"/>
                </a:lnTo>
                <a:lnTo>
                  <a:pt x="1110" y="139"/>
                </a:lnTo>
                <a:lnTo>
                  <a:pt x="1084" y="151"/>
                </a:lnTo>
                <a:lnTo>
                  <a:pt x="1059" y="151"/>
                </a:lnTo>
                <a:lnTo>
                  <a:pt x="1034" y="164"/>
                </a:lnTo>
                <a:lnTo>
                  <a:pt x="1009" y="176"/>
                </a:lnTo>
                <a:lnTo>
                  <a:pt x="971" y="176"/>
                </a:lnTo>
                <a:lnTo>
                  <a:pt x="933" y="189"/>
                </a:lnTo>
                <a:lnTo>
                  <a:pt x="895" y="201"/>
                </a:lnTo>
                <a:lnTo>
                  <a:pt x="845" y="214"/>
                </a:lnTo>
                <a:lnTo>
                  <a:pt x="807" y="214"/>
                </a:lnTo>
                <a:lnTo>
                  <a:pt x="719" y="239"/>
                </a:lnTo>
                <a:lnTo>
                  <a:pt x="631" y="252"/>
                </a:lnTo>
                <a:lnTo>
                  <a:pt x="555" y="277"/>
                </a:lnTo>
                <a:lnTo>
                  <a:pt x="492" y="290"/>
                </a:lnTo>
                <a:lnTo>
                  <a:pt x="442" y="290"/>
                </a:lnTo>
                <a:lnTo>
                  <a:pt x="391" y="302"/>
                </a:lnTo>
                <a:lnTo>
                  <a:pt x="353" y="302"/>
                </a:lnTo>
                <a:lnTo>
                  <a:pt x="315" y="302"/>
                </a:lnTo>
                <a:lnTo>
                  <a:pt x="265" y="302"/>
                </a:lnTo>
                <a:lnTo>
                  <a:pt x="215" y="302"/>
                </a:lnTo>
                <a:lnTo>
                  <a:pt x="164" y="290"/>
                </a:lnTo>
                <a:lnTo>
                  <a:pt x="114" y="277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</a:p>
        </p:txBody>
      </p:sp>
      <p:sp>
        <p:nvSpPr>
          <p:cNvPr id="9225" name="Freeform 10"/>
          <p:cNvSpPr/>
          <p:nvPr/>
        </p:nvSpPr>
        <p:spPr>
          <a:xfrm>
            <a:off x="5581650" y="2217738"/>
            <a:ext cx="1014413" cy="4572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101" y="139"/>
              </a:cxn>
              <a:cxn ang="0">
                <a:pos x="328" y="114"/>
              </a:cxn>
              <a:cxn ang="0">
                <a:pos x="504" y="76"/>
              </a:cxn>
              <a:cxn ang="0">
                <a:pos x="617" y="63"/>
              </a:cxn>
              <a:cxn ang="0">
                <a:pos x="693" y="38"/>
              </a:cxn>
              <a:cxn ang="0">
                <a:pos x="743" y="25"/>
              </a:cxn>
              <a:cxn ang="0">
                <a:pos x="781" y="13"/>
              </a:cxn>
              <a:cxn ang="0">
                <a:pos x="819" y="0"/>
              </a:cxn>
              <a:cxn ang="0">
                <a:pos x="857" y="13"/>
              </a:cxn>
              <a:cxn ang="0">
                <a:pos x="895" y="25"/>
              </a:cxn>
              <a:cxn ang="0">
                <a:pos x="945" y="51"/>
              </a:cxn>
              <a:cxn ang="0">
                <a:pos x="1008" y="76"/>
              </a:cxn>
              <a:cxn ang="0">
                <a:pos x="1084" y="126"/>
              </a:cxn>
              <a:cxn ang="0">
                <a:pos x="1134" y="151"/>
              </a:cxn>
              <a:cxn ang="0">
                <a:pos x="1172" y="189"/>
              </a:cxn>
              <a:cxn ang="0">
                <a:pos x="1197" y="214"/>
              </a:cxn>
              <a:cxn ang="0">
                <a:pos x="1172" y="239"/>
              </a:cxn>
              <a:cxn ang="0">
                <a:pos x="1147" y="265"/>
              </a:cxn>
              <a:cxn ang="0">
                <a:pos x="1109" y="277"/>
              </a:cxn>
              <a:cxn ang="0">
                <a:pos x="1071" y="290"/>
              </a:cxn>
              <a:cxn ang="0">
                <a:pos x="1059" y="315"/>
              </a:cxn>
              <a:cxn ang="0">
                <a:pos x="1033" y="340"/>
              </a:cxn>
              <a:cxn ang="0">
                <a:pos x="1008" y="390"/>
              </a:cxn>
              <a:cxn ang="0">
                <a:pos x="996" y="441"/>
              </a:cxn>
              <a:cxn ang="0">
                <a:pos x="970" y="504"/>
              </a:cxn>
              <a:cxn ang="0">
                <a:pos x="958" y="579"/>
              </a:cxn>
              <a:cxn ang="0">
                <a:pos x="945" y="667"/>
              </a:cxn>
              <a:cxn ang="0">
                <a:pos x="769" y="718"/>
              </a:cxn>
              <a:cxn ang="0">
                <a:pos x="769" y="604"/>
              </a:cxn>
              <a:cxn ang="0">
                <a:pos x="769" y="504"/>
              </a:cxn>
              <a:cxn ang="0">
                <a:pos x="769" y="428"/>
              </a:cxn>
              <a:cxn ang="0">
                <a:pos x="769" y="353"/>
              </a:cxn>
              <a:cxn ang="0">
                <a:pos x="769" y="302"/>
              </a:cxn>
              <a:cxn ang="0">
                <a:pos x="756" y="265"/>
              </a:cxn>
              <a:cxn ang="0">
                <a:pos x="756" y="227"/>
              </a:cxn>
              <a:cxn ang="0">
                <a:pos x="743" y="214"/>
              </a:cxn>
              <a:cxn ang="0">
                <a:pos x="706" y="202"/>
              </a:cxn>
              <a:cxn ang="0">
                <a:pos x="643" y="202"/>
              </a:cxn>
              <a:cxn ang="0">
                <a:pos x="554" y="214"/>
              </a:cxn>
              <a:cxn ang="0">
                <a:pos x="391" y="239"/>
              </a:cxn>
              <a:cxn ang="0">
                <a:pos x="138" y="265"/>
              </a:cxn>
              <a:cxn ang="0">
                <a:pos x="0" y="139"/>
              </a:cxn>
            </a:cxnLst>
            <a:rect l="l" t="t" r="GT0" b="GT1"/>
            <a:pathLst>
              <a:path w="1197" h="718">
                <a:moveTo>
                  <a:pt x="0" y="139"/>
                </a:moveTo>
                <a:lnTo>
                  <a:pt x="101" y="139"/>
                </a:lnTo>
                <a:lnTo>
                  <a:pt x="201" y="126"/>
                </a:lnTo>
                <a:lnTo>
                  <a:pt x="328" y="114"/>
                </a:lnTo>
                <a:lnTo>
                  <a:pt x="454" y="88"/>
                </a:lnTo>
                <a:lnTo>
                  <a:pt x="504" y="76"/>
                </a:lnTo>
                <a:lnTo>
                  <a:pt x="567" y="76"/>
                </a:lnTo>
                <a:lnTo>
                  <a:pt x="617" y="63"/>
                </a:lnTo>
                <a:lnTo>
                  <a:pt x="655" y="51"/>
                </a:lnTo>
                <a:lnTo>
                  <a:pt x="693" y="38"/>
                </a:lnTo>
                <a:lnTo>
                  <a:pt x="718" y="38"/>
                </a:lnTo>
                <a:lnTo>
                  <a:pt x="743" y="25"/>
                </a:lnTo>
                <a:lnTo>
                  <a:pt x="756" y="25"/>
                </a:lnTo>
                <a:lnTo>
                  <a:pt x="781" y="13"/>
                </a:lnTo>
                <a:lnTo>
                  <a:pt x="794" y="0"/>
                </a:lnTo>
                <a:lnTo>
                  <a:pt x="819" y="0"/>
                </a:lnTo>
                <a:lnTo>
                  <a:pt x="844" y="0"/>
                </a:lnTo>
                <a:lnTo>
                  <a:pt x="857" y="13"/>
                </a:lnTo>
                <a:lnTo>
                  <a:pt x="882" y="13"/>
                </a:lnTo>
                <a:lnTo>
                  <a:pt x="895" y="25"/>
                </a:lnTo>
                <a:lnTo>
                  <a:pt x="920" y="38"/>
                </a:lnTo>
                <a:lnTo>
                  <a:pt x="945" y="51"/>
                </a:lnTo>
                <a:lnTo>
                  <a:pt x="970" y="63"/>
                </a:lnTo>
                <a:lnTo>
                  <a:pt x="1008" y="76"/>
                </a:lnTo>
                <a:lnTo>
                  <a:pt x="1046" y="101"/>
                </a:lnTo>
                <a:lnTo>
                  <a:pt x="1084" y="126"/>
                </a:lnTo>
                <a:lnTo>
                  <a:pt x="1109" y="139"/>
                </a:lnTo>
                <a:lnTo>
                  <a:pt x="1134" y="151"/>
                </a:lnTo>
                <a:lnTo>
                  <a:pt x="1159" y="176"/>
                </a:lnTo>
                <a:lnTo>
                  <a:pt x="1172" y="189"/>
                </a:lnTo>
                <a:lnTo>
                  <a:pt x="1185" y="202"/>
                </a:lnTo>
                <a:lnTo>
                  <a:pt x="1197" y="214"/>
                </a:lnTo>
                <a:lnTo>
                  <a:pt x="1185" y="227"/>
                </a:lnTo>
                <a:lnTo>
                  <a:pt x="1172" y="239"/>
                </a:lnTo>
                <a:lnTo>
                  <a:pt x="1159" y="252"/>
                </a:lnTo>
                <a:lnTo>
                  <a:pt x="1147" y="265"/>
                </a:lnTo>
                <a:lnTo>
                  <a:pt x="1134" y="265"/>
                </a:lnTo>
                <a:lnTo>
                  <a:pt x="1109" y="277"/>
                </a:lnTo>
                <a:lnTo>
                  <a:pt x="1096" y="290"/>
                </a:lnTo>
                <a:lnTo>
                  <a:pt x="1071" y="290"/>
                </a:lnTo>
                <a:lnTo>
                  <a:pt x="1059" y="302"/>
                </a:lnTo>
                <a:lnTo>
                  <a:pt x="1059" y="315"/>
                </a:lnTo>
                <a:lnTo>
                  <a:pt x="1046" y="327"/>
                </a:lnTo>
                <a:lnTo>
                  <a:pt x="1033" y="340"/>
                </a:lnTo>
                <a:lnTo>
                  <a:pt x="1021" y="365"/>
                </a:lnTo>
                <a:lnTo>
                  <a:pt x="1008" y="390"/>
                </a:lnTo>
                <a:lnTo>
                  <a:pt x="996" y="416"/>
                </a:lnTo>
                <a:lnTo>
                  <a:pt x="996" y="441"/>
                </a:lnTo>
                <a:lnTo>
                  <a:pt x="983" y="479"/>
                </a:lnTo>
                <a:lnTo>
                  <a:pt x="970" y="504"/>
                </a:lnTo>
                <a:lnTo>
                  <a:pt x="970" y="541"/>
                </a:lnTo>
                <a:lnTo>
                  <a:pt x="958" y="579"/>
                </a:lnTo>
                <a:lnTo>
                  <a:pt x="958" y="630"/>
                </a:lnTo>
                <a:lnTo>
                  <a:pt x="945" y="667"/>
                </a:lnTo>
                <a:lnTo>
                  <a:pt x="945" y="718"/>
                </a:lnTo>
                <a:lnTo>
                  <a:pt x="769" y="718"/>
                </a:lnTo>
                <a:lnTo>
                  <a:pt x="769" y="655"/>
                </a:lnTo>
                <a:lnTo>
                  <a:pt x="769" y="604"/>
                </a:lnTo>
                <a:lnTo>
                  <a:pt x="769" y="554"/>
                </a:lnTo>
                <a:lnTo>
                  <a:pt x="769" y="504"/>
                </a:lnTo>
                <a:lnTo>
                  <a:pt x="769" y="466"/>
                </a:lnTo>
                <a:lnTo>
                  <a:pt x="769" y="428"/>
                </a:lnTo>
                <a:lnTo>
                  <a:pt x="769" y="390"/>
                </a:lnTo>
                <a:lnTo>
                  <a:pt x="769" y="353"/>
                </a:lnTo>
                <a:lnTo>
                  <a:pt x="769" y="327"/>
                </a:lnTo>
                <a:lnTo>
                  <a:pt x="769" y="302"/>
                </a:lnTo>
                <a:lnTo>
                  <a:pt x="756" y="277"/>
                </a:lnTo>
                <a:lnTo>
                  <a:pt x="756" y="265"/>
                </a:lnTo>
                <a:lnTo>
                  <a:pt x="756" y="239"/>
                </a:lnTo>
                <a:lnTo>
                  <a:pt x="756" y="227"/>
                </a:lnTo>
                <a:lnTo>
                  <a:pt x="756" y="214"/>
                </a:lnTo>
                <a:lnTo>
                  <a:pt x="743" y="214"/>
                </a:lnTo>
                <a:lnTo>
                  <a:pt x="731" y="202"/>
                </a:lnTo>
                <a:lnTo>
                  <a:pt x="706" y="202"/>
                </a:lnTo>
                <a:lnTo>
                  <a:pt x="680" y="202"/>
                </a:lnTo>
                <a:lnTo>
                  <a:pt x="643" y="202"/>
                </a:lnTo>
                <a:lnTo>
                  <a:pt x="605" y="214"/>
                </a:lnTo>
                <a:lnTo>
                  <a:pt x="554" y="214"/>
                </a:lnTo>
                <a:lnTo>
                  <a:pt x="504" y="227"/>
                </a:lnTo>
                <a:lnTo>
                  <a:pt x="391" y="239"/>
                </a:lnTo>
                <a:lnTo>
                  <a:pt x="264" y="252"/>
                </a:lnTo>
                <a:lnTo>
                  <a:pt x="138" y="265"/>
                </a:lnTo>
                <a:lnTo>
                  <a:pt x="0" y="265"/>
                </a:lnTo>
                <a:lnTo>
                  <a:pt x="0" y="139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</a:p>
        </p:txBody>
      </p:sp>
      <p:sp>
        <p:nvSpPr>
          <p:cNvPr id="9226" name="Freeform 11"/>
          <p:cNvSpPr/>
          <p:nvPr/>
        </p:nvSpPr>
        <p:spPr>
          <a:xfrm>
            <a:off x="5676900" y="2609850"/>
            <a:ext cx="779463" cy="144463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441" y="38"/>
              </a:cxn>
              <a:cxn ang="0">
                <a:pos x="504" y="25"/>
              </a:cxn>
              <a:cxn ang="0">
                <a:pos x="567" y="13"/>
              </a:cxn>
              <a:cxn ang="0">
                <a:pos x="618" y="0"/>
              </a:cxn>
              <a:cxn ang="0">
                <a:pos x="668" y="0"/>
              </a:cxn>
              <a:cxn ang="0">
                <a:pos x="706" y="0"/>
              </a:cxn>
              <a:cxn ang="0">
                <a:pos x="744" y="0"/>
              </a:cxn>
              <a:cxn ang="0">
                <a:pos x="782" y="0"/>
              </a:cxn>
              <a:cxn ang="0">
                <a:pos x="807" y="13"/>
              </a:cxn>
              <a:cxn ang="0">
                <a:pos x="832" y="25"/>
              </a:cxn>
              <a:cxn ang="0">
                <a:pos x="857" y="38"/>
              </a:cxn>
              <a:cxn ang="0">
                <a:pos x="883" y="38"/>
              </a:cxn>
              <a:cxn ang="0">
                <a:pos x="895" y="50"/>
              </a:cxn>
              <a:cxn ang="0">
                <a:pos x="908" y="63"/>
              </a:cxn>
              <a:cxn ang="0">
                <a:pos x="920" y="76"/>
              </a:cxn>
              <a:cxn ang="0">
                <a:pos x="920" y="88"/>
              </a:cxn>
              <a:cxn ang="0">
                <a:pos x="920" y="101"/>
              </a:cxn>
              <a:cxn ang="0">
                <a:pos x="920" y="113"/>
              </a:cxn>
              <a:cxn ang="0">
                <a:pos x="908" y="126"/>
              </a:cxn>
              <a:cxn ang="0">
                <a:pos x="883" y="138"/>
              </a:cxn>
              <a:cxn ang="0">
                <a:pos x="857" y="138"/>
              </a:cxn>
              <a:cxn ang="0">
                <a:pos x="820" y="151"/>
              </a:cxn>
              <a:cxn ang="0">
                <a:pos x="782" y="164"/>
              </a:cxn>
              <a:cxn ang="0">
                <a:pos x="731" y="176"/>
              </a:cxn>
              <a:cxn ang="0">
                <a:pos x="668" y="189"/>
              </a:cxn>
              <a:cxn ang="0">
                <a:pos x="605" y="189"/>
              </a:cxn>
              <a:cxn ang="0">
                <a:pos x="530" y="201"/>
              </a:cxn>
              <a:cxn ang="0">
                <a:pos x="454" y="201"/>
              </a:cxn>
              <a:cxn ang="0">
                <a:pos x="378" y="214"/>
              </a:cxn>
              <a:cxn ang="0">
                <a:pos x="290" y="214"/>
              </a:cxn>
              <a:cxn ang="0">
                <a:pos x="202" y="214"/>
              </a:cxn>
              <a:cxn ang="0">
                <a:pos x="101" y="227"/>
              </a:cxn>
              <a:cxn ang="0">
                <a:pos x="0" y="227"/>
              </a:cxn>
              <a:cxn ang="0">
                <a:pos x="0" y="113"/>
              </a:cxn>
              <a:cxn ang="0">
                <a:pos x="101" y="101"/>
              </a:cxn>
              <a:cxn ang="0">
                <a:pos x="202" y="88"/>
              </a:cxn>
              <a:cxn ang="0">
                <a:pos x="315" y="63"/>
              </a:cxn>
              <a:cxn ang="0">
                <a:pos x="441" y="38"/>
              </a:cxn>
            </a:cxnLst>
            <a:rect l="l" t="t" r="GT0" b="GT1"/>
            <a:pathLst>
              <a:path w="920" h="227">
                <a:moveTo>
                  <a:pt x="441" y="38"/>
                </a:moveTo>
                <a:lnTo>
                  <a:pt x="504" y="25"/>
                </a:lnTo>
                <a:lnTo>
                  <a:pt x="567" y="13"/>
                </a:lnTo>
                <a:lnTo>
                  <a:pt x="618" y="0"/>
                </a:lnTo>
                <a:lnTo>
                  <a:pt x="668" y="0"/>
                </a:lnTo>
                <a:lnTo>
                  <a:pt x="706" y="0"/>
                </a:lnTo>
                <a:lnTo>
                  <a:pt x="744" y="0"/>
                </a:lnTo>
                <a:lnTo>
                  <a:pt x="782" y="0"/>
                </a:lnTo>
                <a:lnTo>
                  <a:pt x="807" y="13"/>
                </a:lnTo>
                <a:lnTo>
                  <a:pt x="832" y="25"/>
                </a:lnTo>
                <a:lnTo>
                  <a:pt x="857" y="38"/>
                </a:lnTo>
                <a:lnTo>
                  <a:pt x="883" y="38"/>
                </a:lnTo>
                <a:lnTo>
                  <a:pt x="895" y="50"/>
                </a:lnTo>
                <a:lnTo>
                  <a:pt x="908" y="63"/>
                </a:lnTo>
                <a:lnTo>
                  <a:pt x="920" y="76"/>
                </a:lnTo>
                <a:lnTo>
                  <a:pt x="920" y="88"/>
                </a:lnTo>
                <a:lnTo>
                  <a:pt x="920" y="101"/>
                </a:lnTo>
                <a:lnTo>
                  <a:pt x="920" y="113"/>
                </a:lnTo>
                <a:lnTo>
                  <a:pt x="908" y="126"/>
                </a:lnTo>
                <a:lnTo>
                  <a:pt x="883" y="138"/>
                </a:lnTo>
                <a:lnTo>
                  <a:pt x="857" y="138"/>
                </a:lnTo>
                <a:lnTo>
                  <a:pt x="820" y="151"/>
                </a:lnTo>
                <a:lnTo>
                  <a:pt x="782" y="164"/>
                </a:lnTo>
                <a:lnTo>
                  <a:pt x="731" y="176"/>
                </a:lnTo>
                <a:lnTo>
                  <a:pt x="668" y="189"/>
                </a:lnTo>
                <a:lnTo>
                  <a:pt x="605" y="189"/>
                </a:lnTo>
                <a:lnTo>
                  <a:pt x="530" y="201"/>
                </a:lnTo>
                <a:lnTo>
                  <a:pt x="454" y="201"/>
                </a:lnTo>
                <a:lnTo>
                  <a:pt x="378" y="214"/>
                </a:lnTo>
                <a:lnTo>
                  <a:pt x="290" y="214"/>
                </a:lnTo>
                <a:lnTo>
                  <a:pt x="202" y="214"/>
                </a:lnTo>
                <a:lnTo>
                  <a:pt x="101" y="227"/>
                </a:lnTo>
                <a:lnTo>
                  <a:pt x="0" y="227"/>
                </a:lnTo>
                <a:lnTo>
                  <a:pt x="0" y="113"/>
                </a:lnTo>
                <a:lnTo>
                  <a:pt x="101" y="101"/>
                </a:lnTo>
                <a:lnTo>
                  <a:pt x="202" y="88"/>
                </a:lnTo>
                <a:lnTo>
                  <a:pt x="315" y="63"/>
                </a:lnTo>
                <a:lnTo>
                  <a:pt x="441" y="38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</a:p>
        </p:txBody>
      </p:sp>
      <p:sp>
        <p:nvSpPr>
          <p:cNvPr id="9227" name="Freeform 12"/>
          <p:cNvSpPr/>
          <p:nvPr/>
        </p:nvSpPr>
        <p:spPr>
          <a:xfrm>
            <a:off x="5143500" y="1371600"/>
            <a:ext cx="2070100" cy="210978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080" y="13"/>
              </a:cxn>
              <a:cxn ang="0">
                <a:pos x="2218" y="76"/>
              </a:cxn>
              <a:cxn ang="0">
                <a:pos x="2357" y="164"/>
              </a:cxn>
              <a:cxn ang="0">
                <a:pos x="2420" y="227"/>
              </a:cxn>
              <a:cxn ang="0">
                <a:pos x="2395" y="315"/>
              </a:cxn>
              <a:cxn ang="0">
                <a:pos x="2357" y="441"/>
              </a:cxn>
              <a:cxn ang="0">
                <a:pos x="2344" y="667"/>
              </a:cxn>
              <a:cxn ang="0">
                <a:pos x="2357" y="982"/>
              </a:cxn>
              <a:cxn ang="0">
                <a:pos x="2382" y="1208"/>
              </a:cxn>
              <a:cxn ang="0">
                <a:pos x="2382" y="1334"/>
              </a:cxn>
              <a:cxn ang="0">
                <a:pos x="2395" y="1485"/>
              </a:cxn>
              <a:cxn ang="0">
                <a:pos x="2407" y="1687"/>
              </a:cxn>
              <a:cxn ang="0">
                <a:pos x="2420" y="1951"/>
              </a:cxn>
              <a:cxn ang="0">
                <a:pos x="2433" y="2240"/>
              </a:cxn>
              <a:cxn ang="0">
                <a:pos x="2445" y="2480"/>
              </a:cxn>
              <a:cxn ang="0">
                <a:pos x="2445" y="2681"/>
              </a:cxn>
              <a:cxn ang="0">
                <a:pos x="2433" y="2832"/>
              </a:cxn>
              <a:cxn ang="0">
                <a:pos x="2407" y="3021"/>
              </a:cxn>
              <a:cxn ang="0">
                <a:pos x="2332" y="3184"/>
              </a:cxn>
              <a:cxn ang="0">
                <a:pos x="2244" y="3285"/>
              </a:cxn>
              <a:cxn ang="0">
                <a:pos x="2181" y="3323"/>
              </a:cxn>
              <a:cxn ang="0">
                <a:pos x="2130" y="3310"/>
              </a:cxn>
              <a:cxn ang="0">
                <a:pos x="2118" y="3222"/>
              </a:cxn>
              <a:cxn ang="0">
                <a:pos x="2080" y="3084"/>
              </a:cxn>
              <a:cxn ang="0">
                <a:pos x="1941" y="2945"/>
              </a:cxn>
              <a:cxn ang="0">
                <a:pos x="1752" y="2832"/>
              </a:cxn>
              <a:cxn ang="0">
                <a:pos x="1676" y="2757"/>
              </a:cxn>
              <a:cxn ang="0">
                <a:pos x="1702" y="2731"/>
              </a:cxn>
              <a:cxn ang="0">
                <a:pos x="1828" y="2744"/>
              </a:cxn>
              <a:cxn ang="0">
                <a:pos x="2017" y="2769"/>
              </a:cxn>
              <a:cxn ang="0">
                <a:pos x="2118" y="2757"/>
              </a:cxn>
              <a:cxn ang="0">
                <a:pos x="2168" y="2694"/>
              </a:cxn>
              <a:cxn ang="0">
                <a:pos x="2193" y="2517"/>
              </a:cxn>
              <a:cxn ang="0">
                <a:pos x="2193" y="2052"/>
              </a:cxn>
              <a:cxn ang="0">
                <a:pos x="2168" y="1498"/>
              </a:cxn>
              <a:cxn ang="0">
                <a:pos x="2143" y="1145"/>
              </a:cxn>
              <a:cxn ang="0">
                <a:pos x="2118" y="806"/>
              </a:cxn>
              <a:cxn ang="0">
                <a:pos x="2092" y="579"/>
              </a:cxn>
              <a:cxn ang="0">
                <a:pos x="2067" y="428"/>
              </a:cxn>
              <a:cxn ang="0">
                <a:pos x="2054" y="340"/>
              </a:cxn>
              <a:cxn ang="0">
                <a:pos x="2029" y="277"/>
              </a:cxn>
              <a:cxn ang="0">
                <a:pos x="1928" y="227"/>
              </a:cxn>
              <a:cxn ang="0">
                <a:pos x="1802" y="227"/>
              </a:cxn>
              <a:cxn ang="0">
                <a:pos x="1639" y="252"/>
              </a:cxn>
              <a:cxn ang="0">
                <a:pos x="1462" y="277"/>
              </a:cxn>
              <a:cxn ang="0">
                <a:pos x="1172" y="315"/>
              </a:cxn>
              <a:cxn ang="0">
                <a:pos x="744" y="378"/>
              </a:cxn>
              <a:cxn ang="0">
                <a:pos x="164" y="453"/>
              </a:cxn>
              <a:cxn ang="0">
                <a:pos x="139" y="302"/>
              </a:cxn>
              <a:cxn ang="0">
                <a:pos x="479" y="264"/>
              </a:cxn>
              <a:cxn ang="0">
                <a:pos x="908" y="214"/>
              </a:cxn>
              <a:cxn ang="0">
                <a:pos x="1298" y="151"/>
              </a:cxn>
              <a:cxn ang="0">
                <a:pos x="1639" y="101"/>
              </a:cxn>
              <a:cxn ang="0">
                <a:pos x="1840" y="50"/>
              </a:cxn>
              <a:cxn ang="0">
                <a:pos x="1954" y="0"/>
              </a:cxn>
            </a:cxnLst>
            <a:rect l="l" t="t" r="GT0" b="GT1"/>
            <a:pathLst>
              <a:path w="2445" h="3323">
                <a:moveTo>
                  <a:pt x="2017" y="0"/>
                </a:moveTo>
                <a:lnTo>
                  <a:pt x="2042" y="0"/>
                </a:lnTo>
                <a:lnTo>
                  <a:pt x="2054" y="13"/>
                </a:lnTo>
                <a:lnTo>
                  <a:pt x="2080" y="13"/>
                </a:lnTo>
                <a:lnTo>
                  <a:pt x="2118" y="25"/>
                </a:lnTo>
                <a:lnTo>
                  <a:pt x="2143" y="38"/>
                </a:lnTo>
                <a:lnTo>
                  <a:pt x="2181" y="63"/>
                </a:lnTo>
                <a:lnTo>
                  <a:pt x="2218" y="76"/>
                </a:lnTo>
                <a:lnTo>
                  <a:pt x="2256" y="101"/>
                </a:lnTo>
                <a:lnTo>
                  <a:pt x="2294" y="126"/>
                </a:lnTo>
                <a:lnTo>
                  <a:pt x="2332" y="151"/>
                </a:lnTo>
                <a:lnTo>
                  <a:pt x="2357" y="164"/>
                </a:lnTo>
                <a:lnTo>
                  <a:pt x="2382" y="189"/>
                </a:lnTo>
                <a:lnTo>
                  <a:pt x="2407" y="201"/>
                </a:lnTo>
                <a:lnTo>
                  <a:pt x="2420" y="214"/>
                </a:lnTo>
                <a:lnTo>
                  <a:pt x="2420" y="227"/>
                </a:lnTo>
                <a:lnTo>
                  <a:pt x="2433" y="239"/>
                </a:lnTo>
                <a:lnTo>
                  <a:pt x="2420" y="264"/>
                </a:lnTo>
                <a:lnTo>
                  <a:pt x="2420" y="290"/>
                </a:lnTo>
                <a:lnTo>
                  <a:pt x="2395" y="315"/>
                </a:lnTo>
                <a:lnTo>
                  <a:pt x="2382" y="352"/>
                </a:lnTo>
                <a:lnTo>
                  <a:pt x="2370" y="365"/>
                </a:lnTo>
                <a:lnTo>
                  <a:pt x="2357" y="403"/>
                </a:lnTo>
                <a:lnTo>
                  <a:pt x="2357" y="441"/>
                </a:lnTo>
                <a:lnTo>
                  <a:pt x="2344" y="478"/>
                </a:lnTo>
                <a:lnTo>
                  <a:pt x="2344" y="541"/>
                </a:lnTo>
                <a:lnTo>
                  <a:pt x="2344" y="592"/>
                </a:lnTo>
                <a:lnTo>
                  <a:pt x="2344" y="667"/>
                </a:lnTo>
                <a:lnTo>
                  <a:pt x="2344" y="743"/>
                </a:lnTo>
                <a:lnTo>
                  <a:pt x="2357" y="831"/>
                </a:lnTo>
                <a:lnTo>
                  <a:pt x="2357" y="906"/>
                </a:lnTo>
                <a:lnTo>
                  <a:pt x="2357" y="982"/>
                </a:lnTo>
                <a:lnTo>
                  <a:pt x="2370" y="1045"/>
                </a:lnTo>
                <a:lnTo>
                  <a:pt x="2370" y="1108"/>
                </a:lnTo>
                <a:lnTo>
                  <a:pt x="2370" y="1158"/>
                </a:lnTo>
                <a:lnTo>
                  <a:pt x="2382" y="1208"/>
                </a:lnTo>
                <a:lnTo>
                  <a:pt x="2382" y="1259"/>
                </a:lnTo>
                <a:lnTo>
                  <a:pt x="2382" y="1271"/>
                </a:lnTo>
                <a:lnTo>
                  <a:pt x="2382" y="1309"/>
                </a:lnTo>
                <a:lnTo>
                  <a:pt x="2382" y="1334"/>
                </a:lnTo>
                <a:lnTo>
                  <a:pt x="2395" y="1372"/>
                </a:lnTo>
                <a:lnTo>
                  <a:pt x="2395" y="1410"/>
                </a:lnTo>
                <a:lnTo>
                  <a:pt x="2395" y="1448"/>
                </a:lnTo>
                <a:lnTo>
                  <a:pt x="2395" y="1485"/>
                </a:lnTo>
                <a:lnTo>
                  <a:pt x="2395" y="1536"/>
                </a:lnTo>
                <a:lnTo>
                  <a:pt x="2407" y="1586"/>
                </a:lnTo>
                <a:lnTo>
                  <a:pt x="2407" y="1636"/>
                </a:lnTo>
                <a:lnTo>
                  <a:pt x="2407" y="1687"/>
                </a:lnTo>
                <a:lnTo>
                  <a:pt x="2407" y="1750"/>
                </a:lnTo>
                <a:lnTo>
                  <a:pt x="2420" y="1813"/>
                </a:lnTo>
                <a:lnTo>
                  <a:pt x="2420" y="1888"/>
                </a:lnTo>
                <a:lnTo>
                  <a:pt x="2420" y="1951"/>
                </a:lnTo>
                <a:lnTo>
                  <a:pt x="2433" y="2027"/>
                </a:lnTo>
                <a:lnTo>
                  <a:pt x="2433" y="2102"/>
                </a:lnTo>
                <a:lnTo>
                  <a:pt x="2433" y="2165"/>
                </a:lnTo>
                <a:lnTo>
                  <a:pt x="2433" y="2240"/>
                </a:lnTo>
                <a:lnTo>
                  <a:pt x="2445" y="2303"/>
                </a:lnTo>
                <a:lnTo>
                  <a:pt x="2445" y="2366"/>
                </a:lnTo>
                <a:lnTo>
                  <a:pt x="2445" y="2429"/>
                </a:lnTo>
                <a:lnTo>
                  <a:pt x="2445" y="2480"/>
                </a:lnTo>
                <a:lnTo>
                  <a:pt x="2445" y="2530"/>
                </a:lnTo>
                <a:lnTo>
                  <a:pt x="2445" y="2580"/>
                </a:lnTo>
                <a:lnTo>
                  <a:pt x="2445" y="2631"/>
                </a:lnTo>
                <a:lnTo>
                  <a:pt x="2445" y="2681"/>
                </a:lnTo>
                <a:lnTo>
                  <a:pt x="2445" y="2719"/>
                </a:lnTo>
                <a:lnTo>
                  <a:pt x="2445" y="2757"/>
                </a:lnTo>
                <a:lnTo>
                  <a:pt x="2445" y="2794"/>
                </a:lnTo>
                <a:lnTo>
                  <a:pt x="2433" y="2832"/>
                </a:lnTo>
                <a:lnTo>
                  <a:pt x="2433" y="2857"/>
                </a:lnTo>
                <a:lnTo>
                  <a:pt x="2433" y="2920"/>
                </a:lnTo>
                <a:lnTo>
                  <a:pt x="2420" y="2971"/>
                </a:lnTo>
                <a:lnTo>
                  <a:pt x="2407" y="3021"/>
                </a:lnTo>
                <a:lnTo>
                  <a:pt x="2395" y="3059"/>
                </a:lnTo>
                <a:lnTo>
                  <a:pt x="2382" y="3109"/>
                </a:lnTo>
                <a:lnTo>
                  <a:pt x="2357" y="3147"/>
                </a:lnTo>
                <a:lnTo>
                  <a:pt x="2332" y="3184"/>
                </a:lnTo>
                <a:lnTo>
                  <a:pt x="2307" y="3210"/>
                </a:lnTo>
                <a:lnTo>
                  <a:pt x="2281" y="3235"/>
                </a:lnTo>
                <a:lnTo>
                  <a:pt x="2269" y="3260"/>
                </a:lnTo>
                <a:lnTo>
                  <a:pt x="2244" y="3285"/>
                </a:lnTo>
                <a:lnTo>
                  <a:pt x="2218" y="3298"/>
                </a:lnTo>
                <a:lnTo>
                  <a:pt x="2206" y="3310"/>
                </a:lnTo>
                <a:lnTo>
                  <a:pt x="2193" y="3323"/>
                </a:lnTo>
                <a:lnTo>
                  <a:pt x="2181" y="3323"/>
                </a:lnTo>
                <a:lnTo>
                  <a:pt x="2168" y="3323"/>
                </a:lnTo>
                <a:lnTo>
                  <a:pt x="2155" y="3323"/>
                </a:lnTo>
                <a:lnTo>
                  <a:pt x="2143" y="3323"/>
                </a:lnTo>
                <a:lnTo>
                  <a:pt x="2130" y="3310"/>
                </a:lnTo>
                <a:lnTo>
                  <a:pt x="2130" y="3298"/>
                </a:lnTo>
                <a:lnTo>
                  <a:pt x="2118" y="3273"/>
                </a:lnTo>
                <a:lnTo>
                  <a:pt x="2118" y="3247"/>
                </a:lnTo>
                <a:lnTo>
                  <a:pt x="2118" y="3222"/>
                </a:lnTo>
                <a:lnTo>
                  <a:pt x="2118" y="3184"/>
                </a:lnTo>
                <a:lnTo>
                  <a:pt x="2118" y="3147"/>
                </a:lnTo>
                <a:lnTo>
                  <a:pt x="2105" y="3122"/>
                </a:lnTo>
                <a:lnTo>
                  <a:pt x="2080" y="3084"/>
                </a:lnTo>
                <a:lnTo>
                  <a:pt x="2054" y="3046"/>
                </a:lnTo>
                <a:lnTo>
                  <a:pt x="2029" y="3021"/>
                </a:lnTo>
                <a:lnTo>
                  <a:pt x="1991" y="2983"/>
                </a:lnTo>
                <a:lnTo>
                  <a:pt x="1941" y="2945"/>
                </a:lnTo>
                <a:lnTo>
                  <a:pt x="1891" y="2920"/>
                </a:lnTo>
                <a:lnTo>
                  <a:pt x="1840" y="2882"/>
                </a:lnTo>
                <a:lnTo>
                  <a:pt x="1790" y="2857"/>
                </a:lnTo>
                <a:lnTo>
                  <a:pt x="1752" y="2832"/>
                </a:lnTo>
                <a:lnTo>
                  <a:pt x="1727" y="2807"/>
                </a:lnTo>
                <a:lnTo>
                  <a:pt x="1702" y="2782"/>
                </a:lnTo>
                <a:lnTo>
                  <a:pt x="1676" y="2769"/>
                </a:lnTo>
                <a:lnTo>
                  <a:pt x="1676" y="2757"/>
                </a:lnTo>
                <a:lnTo>
                  <a:pt x="1676" y="2744"/>
                </a:lnTo>
                <a:lnTo>
                  <a:pt x="1676" y="2731"/>
                </a:lnTo>
                <a:lnTo>
                  <a:pt x="1689" y="2731"/>
                </a:lnTo>
                <a:lnTo>
                  <a:pt x="1702" y="2731"/>
                </a:lnTo>
                <a:lnTo>
                  <a:pt x="1727" y="2731"/>
                </a:lnTo>
                <a:lnTo>
                  <a:pt x="1752" y="2731"/>
                </a:lnTo>
                <a:lnTo>
                  <a:pt x="1790" y="2731"/>
                </a:lnTo>
                <a:lnTo>
                  <a:pt x="1828" y="2744"/>
                </a:lnTo>
                <a:lnTo>
                  <a:pt x="1878" y="2744"/>
                </a:lnTo>
                <a:lnTo>
                  <a:pt x="1928" y="2757"/>
                </a:lnTo>
                <a:lnTo>
                  <a:pt x="1979" y="2769"/>
                </a:lnTo>
                <a:lnTo>
                  <a:pt x="2017" y="2769"/>
                </a:lnTo>
                <a:lnTo>
                  <a:pt x="2042" y="2769"/>
                </a:lnTo>
                <a:lnTo>
                  <a:pt x="2080" y="2769"/>
                </a:lnTo>
                <a:lnTo>
                  <a:pt x="2092" y="2769"/>
                </a:lnTo>
                <a:lnTo>
                  <a:pt x="2118" y="2757"/>
                </a:lnTo>
                <a:lnTo>
                  <a:pt x="2130" y="2744"/>
                </a:lnTo>
                <a:lnTo>
                  <a:pt x="2143" y="2731"/>
                </a:lnTo>
                <a:lnTo>
                  <a:pt x="2155" y="2719"/>
                </a:lnTo>
                <a:lnTo>
                  <a:pt x="2168" y="2694"/>
                </a:lnTo>
                <a:lnTo>
                  <a:pt x="2168" y="2656"/>
                </a:lnTo>
                <a:lnTo>
                  <a:pt x="2181" y="2618"/>
                </a:lnTo>
                <a:lnTo>
                  <a:pt x="2181" y="2568"/>
                </a:lnTo>
                <a:lnTo>
                  <a:pt x="2193" y="2517"/>
                </a:lnTo>
                <a:lnTo>
                  <a:pt x="2193" y="2454"/>
                </a:lnTo>
                <a:lnTo>
                  <a:pt x="2193" y="2329"/>
                </a:lnTo>
                <a:lnTo>
                  <a:pt x="2206" y="2190"/>
                </a:lnTo>
                <a:lnTo>
                  <a:pt x="2193" y="2052"/>
                </a:lnTo>
                <a:lnTo>
                  <a:pt x="2193" y="1913"/>
                </a:lnTo>
                <a:lnTo>
                  <a:pt x="2181" y="1775"/>
                </a:lnTo>
                <a:lnTo>
                  <a:pt x="2181" y="1636"/>
                </a:lnTo>
                <a:lnTo>
                  <a:pt x="2168" y="1498"/>
                </a:lnTo>
                <a:lnTo>
                  <a:pt x="2168" y="1359"/>
                </a:lnTo>
                <a:lnTo>
                  <a:pt x="2155" y="1296"/>
                </a:lnTo>
                <a:lnTo>
                  <a:pt x="2155" y="1221"/>
                </a:lnTo>
                <a:lnTo>
                  <a:pt x="2143" y="1145"/>
                </a:lnTo>
                <a:lnTo>
                  <a:pt x="2143" y="1070"/>
                </a:lnTo>
                <a:lnTo>
                  <a:pt x="2130" y="982"/>
                </a:lnTo>
                <a:lnTo>
                  <a:pt x="2130" y="894"/>
                </a:lnTo>
                <a:lnTo>
                  <a:pt x="2118" y="806"/>
                </a:lnTo>
                <a:lnTo>
                  <a:pt x="2105" y="705"/>
                </a:lnTo>
                <a:lnTo>
                  <a:pt x="2105" y="667"/>
                </a:lnTo>
                <a:lnTo>
                  <a:pt x="2092" y="617"/>
                </a:lnTo>
                <a:lnTo>
                  <a:pt x="2092" y="579"/>
                </a:lnTo>
                <a:lnTo>
                  <a:pt x="2092" y="541"/>
                </a:lnTo>
                <a:lnTo>
                  <a:pt x="2080" y="504"/>
                </a:lnTo>
                <a:lnTo>
                  <a:pt x="2080" y="466"/>
                </a:lnTo>
                <a:lnTo>
                  <a:pt x="2067" y="428"/>
                </a:lnTo>
                <a:lnTo>
                  <a:pt x="2067" y="403"/>
                </a:lnTo>
                <a:lnTo>
                  <a:pt x="2067" y="378"/>
                </a:lnTo>
                <a:lnTo>
                  <a:pt x="2054" y="352"/>
                </a:lnTo>
                <a:lnTo>
                  <a:pt x="2054" y="340"/>
                </a:lnTo>
                <a:lnTo>
                  <a:pt x="2042" y="315"/>
                </a:lnTo>
                <a:lnTo>
                  <a:pt x="2042" y="302"/>
                </a:lnTo>
                <a:lnTo>
                  <a:pt x="2029" y="290"/>
                </a:lnTo>
                <a:lnTo>
                  <a:pt x="2029" y="277"/>
                </a:lnTo>
                <a:lnTo>
                  <a:pt x="2017" y="277"/>
                </a:lnTo>
                <a:lnTo>
                  <a:pt x="1991" y="252"/>
                </a:lnTo>
                <a:lnTo>
                  <a:pt x="1966" y="239"/>
                </a:lnTo>
                <a:lnTo>
                  <a:pt x="1928" y="227"/>
                </a:lnTo>
                <a:lnTo>
                  <a:pt x="1891" y="227"/>
                </a:lnTo>
                <a:lnTo>
                  <a:pt x="1865" y="227"/>
                </a:lnTo>
                <a:lnTo>
                  <a:pt x="1840" y="227"/>
                </a:lnTo>
                <a:lnTo>
                  <a:pt x="1802" y="227"/>
                </a:lnTo>
                <a:lnTo>
                  <a:pt x="1765" y="239"/>
                </a:lnTo>
                <a:lnTo>
                  <a:pt x="1727" y="239"/>
                </a:lnTo>
                <a:lnTo>
                  <a:pt x="1689" y="239"/>
                </a:lnTo>
                <a:lnTo>
                  <a:pt x="1639" y="252"/>
                </a:lnTo>
                <a:lnTo>
                  <a:pt x="1588" y="252"/>
                </a:lnTo>
                <a:lnTo>
                  <a:pt x="1550" y="264"/>
                </a:lnTo>
                <a:lnTo>
                  <a:pt x="1513" y="264"/>
                </a:lnTo>
                <a:lnTo>
                  <a:pt x="1462" y="277"/>
                </a:lnTo>
                <a:lnTo>
                  <a:pt x="1399" y="277"/>
                </a:lnTo>
                <a:lnTo>
                  <a:pt x="1336" y="290"/>
                </a:lnTo>
                <a:lnTo>
                  <a:pt x="1260" y="302"/>
                </a:lnTo>
                <a:lnTo>
                  <a:pt x="1172" y="315"/>
                </a:lnTo>
                <a:lnTo>
                  <a:pt x="1084" y="327"/>
                </a:lnTo>
                <a:lnTo>
                  <a:pt x="971" y="340"/>
                </a:lnTo>
                <a:lnTo>
                  <a:pt x="857" y="352"/>
                </a:lnTo>
                <a:lnTo>
                  <a:pt x="744" y="378"/>
                </a:lnTo>
                <a:lnTo>
                  <a:pt x="618" y="390"/>
                </a:lnTo>
                <a:lnTo>
                  <a:pt x="479" y="415"/>
                </a:lnTo>
                <a:lnTo>
                  <a:pt x="328" y="428"/>
                </a:lnTo>
                <a:lnTo>
                  <a:pt x="164" y="453"/>
                </a:lnTo>
                <a:lnTo>
                  <a:pt x="0" y="478"/>
                </a:lnTo>
                <a:lnTo>
                  <a:pt x="0" y="302"/>
                </a:lnTo>
                <a:lnTo>
                  <a:pt x="63" y="302"/>
                </a:lnTo>
                <a:lnTo>
                  <a:pt x="139" y="302"/>
                </a:lnTo>
                <a:lnTo>
                  <a:pt x="214" y="290"/>
                </a:lnTo>
                <a:lnTo>
                  <a:pt x="303" y="290"/>
                </a:lnTo>
                <a:lnTo>
                  <a:pt x="391" y="277"/>
                </a:lnTo>
                <a:lnTo>
                  <a:pt x="479" y="264"/>
                </a:lnTo>
                <a:lnTo>
                  <a:pt x="580" y="252"/>
                </a:lnTo>
                <a:lnTo>
                  <a:pt x="693" y="239"/>
                </a:lnTo>
                <a:lnTo>
                  <a:pt x="807" y="227"/>
                </a:lnTo>
                <a:lnTo>
                  <a:pt x="908" y="214"/>
                </a:lnTo>
                <a:lnTo>
                  <a:pt x="1008" y="201"/>
                </a:lnTo>
                <a:lnTo>
                  <a:pt x="1109" y="176"/>
                </a:lnTo>
                <a:lnTo>
                  <a:pt x="1210" y="164"/>
                </a:lnTo>
                <a:lnTo>
                  <a:pt x="1298" y="151"/>
                </a:lnTo>
                <a:lnTo>
                  <a:pt x="1386" y="138"/>
                </a:lnTo>
                <a:lnTo>
                  <a:pt x="1475" y="126"/>
                </a:lnTo>
                <a:lnTo>
                  <a:pt x="1563" y="113"/>
                </a:lnTo>
                <a:lnTo>
                  <a:pt x="1639" y="101"/>
                </a:lnTo>
                <a:lnTo>
                  <a:pt x="1702" y="88"/>
                </a:lnTo>
                <a:lnTo>
                  <a:pt x="1765" y="76"/>
                </a:lnTo>
                <a:lnTo>
                  <a:pt x="1815" y="63"/>
                </a:lnTo>
                <a:lnTo>
                  <a:pt x="1840" y="50"/>
                </a:lnTo>
                <a:lnTo>
                  <a:pt x="1878" y="38"/>
                </a:lnTo>
                <a:lnTo>
                  <a:pt x="1891" y="25"/>
                </a:lnTo>
                <a:lnTo>
                  <a:pt x="1928" y="13"/>
                </a:lnTo>
                <a:lnTo>
                  <a:pt x="1954" y="0"/>
                </a:lnTo>
                <a:lnTo>
                  <a:pt x="1991" y="0"/>
                </a:lnTo>
                <a:lnTo>
                  <a:pt x="2017" y="0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</a:p>
        </p:txBody>
      </p:sp>
      <p:sp>
        <p:nvSpPr>
          <p:cNvPr id="9228" name="Freeform 13"/>
          <p:cNvSpPr/>
          <p:nvPr/>
        </p:nvSpPr>
        <p:spPr>
          <a:xfrm>
            <a:off x="5441950" y="2290763"/>
            <a:ext cx="298450" cy="6000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38" y="125"/>
              </a:cxn>
              <a:cxn ang="0">
                <a:pos x="25" y="100"/>
              </a:cxn>
              <a:cxn ang="0">
                <a:pos x="13" y="75"/>
              </a:cxn>
              <a:cxn ang="0">
                <a:pos x="13" y="62"/>
              </a:cxn>
              <a:cxn ang="0">
                <a:pos x="0" y="50"/>
              </a:cxn>
              <a:cxn ang="0">
                <a:pos x="0" y="25"/>
              </a:cxn>
              <a:cxn ang="0">
                <a:pos x="0" y="12"/>
              </a:cxn>
              <a:cxn ang="0">
                <a:pos x="13" y="0"/>
              </a:cxn>
              <a:cxn ang="0">
                <a:pos x="25" y="0"/>
              </a:cxn>
              <a:cxn ang="0">
                <a:pos x="38" y="0"/>
              </a:cxn>
              <a:cxn ang="0">
                <a:pos x="63" y="0"/>
              </a:cxn>
              <a:cxn ang="0">
                <a:pos x="88" y="0"/>
              </a:cxn>
              <a:cxn ang="0">
                <a:pos x="126" y="0"/>
              </a:cxn>
              <a:cxn ang="0">
                <a:pos x="164" y="12"/>
              </a:cxn>
              <a:cxn ang="0">
                <a:pos x="214" y="12"/>
              </a:cxn>
              <a:cxn ang="0">
                <a:pos x="265" y="25"/>
              </a:cxn>
              <a:cxn ang="0">
                <a:pos x="277" y="88"/>
              </a:cxn>
              <a:cxn ang="0">
                <a:pos x="277" y="138"/>
              </a:cxn>
              <a:cxn ang="0">
                <a:pos x="290" y="201"/>
              </a:cxn>
              <a:cxn ang="0">
                <a:pos x="302" y="251"/>
              </a:cxn>
              <a:cxn ang="0">
                <a:pos x="315" y="302"/>
              </a:cxn>
              <a:cxn ang="0">
                <a:pos x="315" y="352"/>
              </a:cxn>
              <a:cxn ang="0">
                <a:pos x="328" y="402"/>
              </a:cxn>
              <a:cxn ang="0">
                <a:pos x="328" y="440"/>
              </a:cxn>
              <a:cxn ang="0">
                <a:pos x="340" y="490"/>
              </a:cxn>
              <a:cxn ang="0">
                <a:pos x="340" y="528"/>
              </a:cxn>
              <a:cxn ang="0">
                <a:pos x="340" y="566"/>
              </a:cxn>
              <a:cxn ang="0">
                <a:pos x="353" y="604"/>
              </a:cxn>
              <a:cxn ang="0">
                <a:pos x="353" y="629"/>
              </a:cxn>
              <a:cxn ang="0">
                <a:pos x="353" y="654"/>
              </a:cxn>
              <a:cxn ang="0">
                <a:pos x="353" y="692"/>
              </a:cxn>
              <a:cxn ang="0">
                <a:pos x="353" y="704"/>
              </a:cxn>
              <a:cxn ang="0">
                <a:pos x="353" y="755"/>
              </a:cxn>
              <a:cxn ang="0">
                <a:pos x="353" y="792"/>
              </a:cxn>
              <a:cxn ang="0">
                <a:pos x="353" y="830"/>
              </a:cxn>
              <a:cxn ang="0">
                <a:pos x="353" y="855"/>
              </a:cxn>
              <a:cxn ang="0">
                <a:pos x="340" y="881"/>
              </a:cxn>
              <a:cxn ang="0">
                <a:pos x="340" y="906"/>
              </a:cxn>
              <a:cxn ang="0">
                <a:pos x="328" y="918"/>
              </a:cxn>
              <a:cxn ang="0">
                <a:pos x="315" y="931"/>
              </a:cxn>
              <a:cxn ang="0">
                <a:pos x="302" y="944"/>
              </a:cxn>
              <a:cxn ang="0">
                <a:pos x="290" y="944"/>
              </a:cxn>
              <a:cxn ang="0">
                <a:pos x="277" y="931"/>
              </a:cxn>
              <a:cxn ang="0">
                <a:pos x="265" y="918"/>
              </a:cxn>
              <a:cxn ang="0">
                <a:pos x="252" y="893"/>
              </a:cxn>
              <a:cxn ang="0">
                <a:pos x="252" y="881"/>
              </a:cxn>
              <a:cxn ang="0">
                <a:pos x="239" y="855"/>
              </a:cxn>
              <a:cxn ang="0">
                <a:pos x="227" y="830"/>
              </a:cxn>
              <a:cxn ang="0">
                <a:pos x="214" y="780"/>
              </a:cxn>
              <a:cxn ang="0">
                <a:pos x="202" y="730"/>
              </a:cxn>
              <a:cxn ang="0">
                <a:pos x="202" y="679"/>
              </a:cxn>
              <a:cxn ang="0">
                <a:pos x="176" y="616"/>
              </a:cxn>
              <a:cxn ang="0">
                <a:pos x="164" y="541"/>
              </a:cxn>
              <a:cxn ang="0">
                <a:pos x="151" y="465"/>
              </a:cxn>
              <a:cxn ang="0">
                <a:pos x="139" y="402"/>
              </a:cxn>
              <a:cxn ang="0">
                <a:pos x="113" y="339"/>
              </a:cxn>
              <a:cxn ang="0">
                <a:pos x="101" y="276"/>
              </a:cxn>
              <a:cxn ang="0">
                <a:pos x="88" y="226"/>
              </a:cxn>
              <a:cxn ang="0">
                <a:pos x="76" y="188"/>
              </a:cxn>
              <a:cxn ang="0">
                <a:pos x="50" y="151"/>
              </a:cxn>
              <a:cxn ang="0">
                <a:pos x="38" y="125"/>
              </a:cxn>
            </a:cxnLst>
            <a:rect l="l" t="t" r="GT0" b="GT1"/>
            <a:pathLst>
              <a:path w="353" h="944">
                <a:moveTo>
                  <a:pt x="38" y="125"/>
                </a:moveTo>
                <a:lnTo>
                  <a:pt x="25" y="100"/>
                </a:lnTo>
                <a:lnTo>
                  <a:pt x="13" y="75"/>
                </a:lnTo>
                <a:lnTo>
                  <a:pt x="13" y="62"/>
                </a:lnTo>
                <a:lnTo>
                  <a:pt x="0" y="50"/>
                </a:lnTo>
                <a:lnTo>
                  <a:pt x="0" y="25"/>
                </a:lnTo>
                <a:lnTo>
                  <a:pt x="0" y="12"/>
                </a:lnTo>
                <a:lnTo>
                  <a:pt x="13" y="0"/>
                </a:lnTo>
                <a:lnTo>
                  <a:pt x="25" y="0"/>
                </a:lnTo>
                <a:lnTo>
                  <a:pt x="38" y="0"/>
                </a:lnTo>
                <a:lnTo>
                  <a:pt x="63" y="0"/>
                </a:lnTo>
                <a:lnTo>
                  <a:pt x="88" y="0"/>
                </a:lnTo>
                <a:lnTo>
                  <a:pt x="126" y="0"/>
                </a:lnTo>
                <a:lnTo>
                  <a:pt x="164" y="12"/>
                </a:lnTo>
                <a:lnTo>
                  <a:pt x="214" y="12"/>
                </a:lnTo>
                <a:lnTo>
                  <a:pt x="265" y="25"/>
                </a:lnTo>
                <a:lnTo>
                  <a:pt x="277" y="88"/>
                </a:lnTo>
                <a:lnTo>
                  <a:pt x="277" y="138"/>
                </a:lnTo>
                <a:lnTo>
                  <a:pt x="290" y="201"/>
                </a:lnTo>
                <a:lnTo>
                  <a:pt x="302" y="251"/>
                </a:lnTo>
                <a:lnTo>
                  <a:pt x="315" y="302"/>
                </a:lnTo>
                <a:lnTo>
                  <a:pt x="315" y="352"/>
                </a:lnTo>
                <a:lnTo>
                  <a:pt x="328" y="402"/>
                </a:lnTo>
                <a:lnTo>
                  <a:pt x="328" y="440"/>
                </a:lnTo>
                <a:lnTo>
                  <a:pt x="340" y="490"/>
                </a:lnTo>
                <a:lnTo>
                  <a:pt x="340" y="528"/>
                </a:lnTo>
                <a:lnTo>
                  <a:pt x="340" y="566"/>
                </a:lnTo>
                <a:lnTo>
                  <a:pt x="353" y="604"/>
                </a:lnTo>
                <a:lnTo>
                  <a:pt x="353" y="629"/>
                </a:lnTo>
                <a:lnTo>
                  <a:pt x="353" y="654"/>
                </a:lnTo>
                <a:lnTo>
                  <a:pt x="353" y="692"/>
                </a:lnTo>
                <a:lnTo>
                  <a:pt x="353" y="704"/>
                </a:lnTo>
                <a:lnTo>
                  <a:pt x="353" y="755"/>
                </a:lnTo>
                <a:lnTo>
                  <a:pt x="353" y="792"/>
                </a:lnTo>
                <a:lnTo>
                  <a:pt x="353" y="830"/>
                </a:lnTo>
                <a:lnTo>
                  <a:pt x="353" y="855"/>
                </a:lnTo>
                <a:lnTo>
                  <a:pt x="340" y="881"/>
                </a:lnTo>
                <a:lnTo>
                  <a:pt x="340" y="906"/>
                </a:lnTo>
                <a:lnTo>
                  <a:pt x="328" y="918"/>
                </a:lnTo>
                <a:lnTo>
                  <a:pt x="315" y="931"/>
                </a:lnTo>
                <a:lnTo>
                  <a:pt x="302" y="944"/>
                </a:lnTo>
                <a:lnTo>
                  <a:pt x="290" y="944"/>
                </a:lnTo>
                <a:lnTo>
                  <a:pt x="277" y="931"/>
                </a:lnTo>
                <a:lnTo>
                  <a:pt x="265" y="918"/>
                </a:lnTo>
                <a:lnTo>
                  <a:pt x="252" y="893"/>
                </a:lnTo>
                <a:lnTo>
                  <a:pt x="252" y="881"/>
                </a:lnTo>
                <a:lnTo>
                  <a:pt x="239" y="855"/>
                </a:lnTo>
                <a:lnTo>
                  <a:pt x="227" y="830"/>
                </a:lnTo>
                <a:lnTo>
                  <a:pt x="214" y="780"/>
                </a:lnTo>
                <a:lnTo>
                  <a:pt x="202" y="730"/>
                </a:lnTo>
                <a:lnTo>
                  <a:pt x="202" y="679"/>
                </a:lnTo>
                <a:lnTo>
                  <a:pt x="176" y="616"/>
                </a:lnTo>
                <a:lnTo>
                  <a:pt x="164" y="541"/>
                </a:lnTo>
                <a:lnTo>
                  <a:pt x="151" y="465"/>
                </a:lnTo>
                <a:lnTo>
                  <a:pt x="139" y="402"/>
                </a:lnTo>
                <a:lnTo>
                  <a:pt x="113" y="339"/>
                </a:lnTo>
                <a:lnTo>
                  <a:pt x="101" y="276"/>
                </a:lnTo>
                <a:lnTo>
                  <a:pt x="88" y="226"/>
                </a:lnTo>
                <a:lnTo>
                  <a:pt x="76" y="188"/>
                </a:lnTo>
                <a:lnTo>
                  <a:pt x="50" y="151"/>
                </a:lnTo>
                <a:lnTo>
                  <a:pt x="38" y="125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 fill="hold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 fill="hold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 fill="hold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 fill="hold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 fill="hold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 fill="hold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3" grpId="0"/>
      <p:bldP spid="9224" grpId="0"/>
      <p:bldP spid="9225" grpId="0"/>
      <p:bldP spid="9226" grpId="0"/>
      <p:bldP spid="9227" grpId="0"/>
      <p:bldP spid="92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2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68913" y="517525"/>
            <a:ext cx="6702425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0243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850" y="1643063"/>
            <a:ext cx="5073650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0244" name="内容占位符 2"/>
          <p:cNvSpPr>
            <a:spLocks noGrp="1"/>
          </p:cNvSpPr>
          <p:nvPr>
            <p:ph idx="1"/>
          </p:nvPr>
        </p:nvSpPr>
        <p:spPr>
          <a:xfrm>
            <a:off x="692150" y="787400"/>
            <a:ext cx="10515600" cy="533400"/>
          </a:xfr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22860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endParaRPr lang="en-US" altLang="zh-CN" sz="3200"/>
          </a:p>
          <a:p>
            <a:pPr marL="0" lvl="0" indent="0">
              <a:buNone/>
            </a:pPr>
            <a:endParaRPr lang="zh-CN" altLang="en-US" sz="3200"/>
          </a:p>
        </p:txBody>
      </p:sp>
      <p:pic>
        <p:nvPicPr>
          <p:cNvPr id="10245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4086225"/>
            <a:ext cx="11290300" cy="17526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grpSp>
        <p:nvGrpSpPr>
          <p:cNvPr id="10246" name="组合 38"/>
          <p:cNvGrpSpPr/>
          <p:nvPr/>
        </p:nvGrpSpPr>
        <p:grpSpPr>
          <a:xfrm>
            <a:off x="4430713" y="1076325"/>
            <a:ext cx="3387725" cy="2538413"/>
            <a:chOff x="299400" y="609600"/>
            <a:chExt cx="2542863" cy="2539048"/>
          </a:xfrm>
        </p:grpSpPr>
        <p:cxnSp>
          <p:nvCxnSpPr>
            <p:cNvPr id="10255" name="直接连接符 3"/>
            <p:cNvCxnSpPr/>
            <p:nvPr/>
          </p:nvCxnSpPr>
          <p:spPr>
            <a:xfrm>
              <a:off x="321636" y="1876742"/>
              <a:ext cx="2520627" cy="1588"/>
            </a:xfrm>
            <a:prstGeom prst="line">
              <a:avLst/>
            </a:prstGeom>
            <a:noFill/>
            <a:ln w="15875">
              <a:solidFill>
                <a:srgbClr val="2E75B6"/>
              </a:solidFill>
              <a:prstDash val="lgDash"/>
              <a:miter lim="800000"/>
            </a:ln>
          </p:spPr>
        </p:cxnSp>
        <p:cxnSp>
          <p:nvCxnSpPr>
            <p:cNvPr id="10256" name="直接连接符 4"/>
            <p:cNvCxnSpPr/>
            <p:nvPr/>
          </p:nvCxnSpPr>
          <p:spPr>
            <a:xfrm rot="5400000">
              <a:off x="288590" y="1868794"/>
              <a:ext cx="2519993" cy="1588"/>
            </a:xfrm>
            <a:prstGeom prst="line">
              <a:avLst/>
            </a:prstGeom>
            <a:noFill/>
            <a:ln w="15875">
              <a:solidFill>
                <a:srgbClr val="2E75B6"/>
              </a:solidFill>
              <a:prstDash val="lgDash"/>
              <a:miter lim="800000"/>
            </a:ln>
          </p:spPr>
        </p:cxnSp>
        <p:sp>
          <p:nvSpPr>
            <p:cNvPr id="10257" name="矩形 5"/>
            <p:cNvSpPr/>
            <p:nvPr/>
          </p:nvSpPr>
          <p:spPr bwMode="auto">
            <a:xfrm>
              <a:off x="299400" y="628655"/>
              <a:ext cx="2520627" cy="2519993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</a:lstStyle>
            <a:p>
              <a:pPr marL="0" marR="0" lvl="0" indent="0" eaLnBrk="0" hangingPunct="0"/>
              <a:endParaRPr lang="zh-CN" altLang="en-US"/>
            </a:p>
          </p:txBody>
        </p:sp>
      </p:grpSp>
      <p:sp>
        <p:nvSpPr>
          <p:cNvPr id="10247" name="Freeform 7"/>
          <p:cNvSpPr/>
          <p:nvPr/>
        </p:nvSpPr>
        <p:spPr>
          <a:xfrm>
            <a:off x="4719638" y="1803400"/>
            <a:ext cx="365125" cy="550863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" y="277"/>
              </a:cxn>
              <a:cxn ang="0">
                <a:pos x="239" y="176"/>
              </a:cxn>
              <a:cxn ang="0">
                <a:pos x="252" y="100"/>
              </a:cxn>
              <a:cxn ang="0">
                <a:pos x="252" y="50"/>
              </a:cxn>
              <a:cxn ang="0">
                <a:pos x="265" y="25"/>
              </a:cxn>
              <a:cxn ang="0">
                <a:pos x="277" y="0"/>
              </a:cxn>
              <a:cxn ang="0">
                <a:pos x="290" y="0"/>
              </a:cxn>
              <a:cxn ang="0">
                <a:pos x="328" y="0"/>
              </a:cxn>
              <a:cxn ang="0">
                <a:pos x="365" y="37"/>
              </a:cxn>
              <a:cxn ang="0">
                <a:pos x="378" y="63"/>
              </a:cxn>
              <a:cxn ang="0">
                <a:pos x="403" y="113"/>
              </a:cxn>
              <a:cxn ang="0">
                <a:pos x="416" y="163"/>
              </a:cxn>
              <a:cxn ang="0">
                <a:pos x="428" y="239"/>
              </a:cxn>
              <a:cxn ang="0">
                <a:pos x="428" y="314"/>
              </a:cxn>
              <a:cxn ang="0">
                <a:pos x="416" y="390"/>
              </a:cxn>
              <a:cxn ang="0">
                <a:pos x="391" y="478"/>
              </a:cxn>
              <a:cxn ang="0">
                <a:pos x="353" y="579"/>
              </a:cxn>
              <a:cxn ang="0">
                <a:pos x="315" y="654"/>
              </a:cxn>
              <a:cxn ang="0">
                <a:pos x="277" y="717"/>
              </a:cxn>
              <a:cxn ang="0">
                <a:pos x="239" y="767"/>
              </a:cxn>
              <a:cxn ang="0">
                <a:pos x="202" y="805"/>
              </a:cxn>
              <a:cxn ang="0">
                <a:pos x="176" y="843"/>
              </a:cxn>
              <a:cxn ang="0">
                <a:pos x="139" y="856"/>
              </a:cxn>
              <a:cxn ang="0">
                <a:pos x="113" y="868"/>
              </a:cxn>
              <a:cxn ang="0">
                <a:pos x="101" y="868"/>
              </a:cxn>
              <a:cxn ang="0">
                <a:pos x="76" y="856"/>
              </a:cxn>
              <a:cxn ang="0">
                <a:pos x="63" y="830"/>
              </a:cxn>
              <a:cxn ang="0">
                <a:pos x="38" y="780"/>
              </a:cxn>
              <a:cxn ang="0">
                <a:pos x="13" y="705"/>
              </a:cxn>
              <a:cxn ang="0">
                <a:pos x="0" y="629"/>
              </a:cxn>
              <a:cxn ang="0">
                <a:pos x="13" y="579"/>
              </a:cxn>
              <a:cxn ang="0">
                <a:pos x="50" y="528"/>
              </a:cxn>
              <a:cxn ang="0">
                <a:pos x="126" y="453"/>
              </a:cxn>
              <a:cxn ang="0">
                <a:pos x="176" y="365"/>
              </a:cxn>
              <a:cxn ang="0">
                <a:pos x="202" y="327"/>
              </a:cxn>
            </a:cxnLst>
            <a:rect l="l" t="t" r="GT0" b="GT1"/>
            <a:pathLst>
              <a:path w="428" h="868">
                <a:moveTo>
                  <a:pt x="202" y="327"/>
                </a:moveTo>
                <a:lnTo>
                  <a:pt x="214" y="277"/>
                </a:lnTo>
                <a:lnTo>
                  <a:pt x="227" y="226"/>
                </a:lnTo>
                <a:lnTo>
                  <a:pt x="239" y="176"/>
                </a:lnTo>
                <a:lnTo>
                  <a:pt x="252" y="126"/>
                </a:lnTo>
                <a:lnTo>
                  <a:pt x="252" y="100"/>
                </a:lnTo>
                <a:lnTo>
                  <a:pt x="252" y="75"/>
                </a:lnTo>
                <a:lnTo>
                  <a:pt x="252" y="50"/>
                </a:lnTo>
                <a:lnTo>
                  <a:pt x="265" y="37"/>
                </a:lnTo>
                <a:lnTo>
                  <a:pt x="265" y="25"/>
                </a:lnTo>
                <a:lnTo>
                  <a:pt x="265" y="12"/>
                </a:lnTo>
                <a:lnTo>
                  <a:pt x="277" y="0"/>
                </a:lnTo>
                <a:lnTo>
                  <a:pt x="290" y="0"/>
                </a:lnTo>
                <a:lnTo>
                  <a:pt x="315" y="0"/>
                </a:lnTo>
                <a:lnTo>
                  <a:pt x="328" y="0"/>
                </a:lnTo>
                <a:lnTo>
                  <a:pt x="353" y="25"/>
                </a:lnTo>
                <a:lnTo>
                  <a:pt x="365" y="37"/>
                </a:lnTo>
                <a:lnTo>
                  <a:pt x="365" y="50"/>
                </a:lnTo>
                <a:lnTo>
                  <a:pt x="378" y="63"/>
                </a:lnTo>
                <a:lnTo>
                  <a:pt x="391" y="88"/>
                </a:lnTo>
                <a:lnTo>
                  <a:pt x="403" y="113"/>
                </a:lnTo>
                <a:lnTo>
                  <a:pt x="403" y="138"/>
                </a:lnTo>
                <a:lnTo>
                  <a:pt x="416" y="163"/>
                </a:lnTo>
                <a:lnTo>
                  <a:pt x="416" y="201"/>
                </a:lnTo>
                <a:lnTo>
                  <a:pt x="428" y="239"/>
                </a:lnTo>
                <a:lnTo>
                  <a:pt x="428" y="277"/>
                </a:lnTo>
                <a:lnTo>
                  <a:pt x="428" y="314"/>
                </a:lnTo>
                <a:lnTo>
                  <a:pt x="416" y="352"/>
                </a:lnTo>
                <a:lnTo>
                  <a:pt x="416" y="390"/>
                </a:lnTo>
                <a:lnTo>
                  <a:pt x="403" y="440"/>
                </a:lnTo>
                <a:lnTo>
                  <a:pt x="391" y="478"/>
                </a:lnTo>
                <a:lnTo>
                  <a:pt x="378" y="528"/>
                </a:lnTo>
                <a:lnTo>
                  <a:pt x="353" y="579"/>
                </a:lnTo>
                <a:lnTo>
                  <a:pt x="340" y="616"/>
                </a:lnTo>
                <a:lnTo>
                  <a:pt x="315" y="654"/>
                </a:lnTo>
                <a:lnTo>
                  <a:pt x="302" y="692"/>
                </a:lnTo>
                <a:lnTo>
                  <a:pt x="277" y="717"/>
                </a:lnTo>
                <a:lnTo>
                  <a:pt x="265" y="742"/>
                </a:lnTo>
                <a:lnTo>
                  <a:pt x="239" y="767"/>
                </a:lnTo>
                <a:lnTo>
                  <a:pt x="227" y="793"/>
                </a:lnTo>
                <a:lnTo>
                  <a:pt x="202" y="805"/>
                </a:lnTo>
                <a:lnTo>
                  <a:pt x="189" y="830"/>
                </a:lnTo>
                <a:lnTo>
                  <a:pt x="176" y="843"/>
                </a:lnTo>
                <a:lnTo>
                  <a:pt x="164" y="856"/>
                </a:lnTo>
                <a:lnTo>
                  <a:pt x="139" y="856"/>
                </a:lnTo>
                <a:lnTo>
                  <a:pt x="126" y="868"/>
                </a:lnTo>
                <a:lnTo>
                  <a:pt x="113" y="868"/>
                </a:lnTo>
                <a:lnTo>
                  <a:pt x="101" y="868"/>
                </a:lnTo>
                <a:lnTo>
                  <a:pt x="88" y="868"/>
                </a:lnTo>
                <a:lnTo>
                  <a:pt x="76" y="856"/>
                </a:lnTo>
                <a:lnTo>
                  <a:pt x="63" y="843"/>
                </a:lnTo>
                <a:lnTo>
                  <a:pt x="63" y="830"/>
                </a:lnTo>
                <a:lnTo>
                  <a:pt x="50" y="805"/>
                </a:lnTo>
                <a:lnTo>
                  <a:pt x="38" y="780"/>
                </a:lnTo>
                <a:lnTo>
                  <a:pt x="25" y="755"/>
                </a:lnTo>
                <a:lnTo>
                  <a:pt x="13" y="705"/>
                </a:lnTo>
                <a:lnTo>
                  <a:pt x="0" y="667"/>
                </a:lnTo>
                <a:lnTo>
                  <a:pt x="0" y="629"/>
                </a:lnTo>
                <a:lnTo>
                  <a:pt x="0" y="604"/>
                </a:lnTo>
                <a:lnTo>
                  <a:pt x="13" y="579"/>
                </a:lnTo>
                <a:lnTo>
                  <a:pt x="25" y="553"/>
                </a:lnTo>
                <a:lnTo>
                  <a:pt x="50" y="528"/>
                </a:lnTo>
                <a:lnTo>
                  <a:pt x="88" y="491"/>
                </a:lnTo>
                <a:lnTo>
                  <a:pt x="126" y="453"/>
                </a:lnTo>
                <a:lnTo>
                  <a:pt x="151" y="415"/>
                </a:lnTo>
                <a:lnTo>
                  <a:pt x="176" y="365"/>
                </a:lnTo>
                <a:lnTo>
                  <a:pt x="202" y="327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</a:p>
        </p:txBody>
      </p:sp>
      <p:sp>
        <p:nvSpPr>
          <p:cNvPr id="10248" name="Freeform 8"/>
          <p:cNvSpPr/>
          <p:nvPr/>
        </p:nvSpPr>
        <p:spPr>
          <a:xfrm>
            <a:off x="6311900" y="1108075"/>
            <a:ext cx="533400" cy="735013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1132"/>
              </a:cxn>
              <a:cxn ang="0">
                <a:pos x="113" y="893"/>
              </a:cxn>
              <a:cxn ang="0">
                <a:pos x="189" y="654"/>
              </a:cxn>
              <a:cxn ang="0">
                <a:pos x="227" y="541"/>
              </a:cxn>
              <a:cxn ang="0">
                <a:pos x="252" y="440"/>
              </a:cxn>
              <a:cxn ang="0">
                <a:pos x="277" y="352"/>
              </a:cxn>
              <a:cxn ang="0">
                <a:pos x="290" y="264"/>
              </a:cxn>
              <a:cxn ang="0">
                <a:pos x="302" y="201"/>
              </a:cxn>
              <a:cxn ang="0">
                <a:pos x="302" y="138"/>
              </a:cxn>
              <a:cxn ang="0">
                <a:pos x="290" y="113"/>
              </a:cxn>
              <a:cxn ang="0">
                <a:pos x="277" y="88"/>
              </a:cxn>
              <a:cxn ang="0">
                <a:pos x="239" y="63"/>
              </a:cxn>
              <a:cxn ang="0">
                <a:pos x="239" y="25"/>
              </a:cxn>
              <a:cxn ang="0">
                <a:pos x="252" y="12"/>
              </a:cxn>
              <a:cxn ang="0">
                <a:pos x="277" y="0"/>
              </a:cxn>
              <a:cxn ang="0">
                <a:pos x="315" y="0"/>
              </a:cxn>
              <a:cxn ang="0">
                <a:pos x="353" y="12"/>
              </a:cxn>
              <a:cxn ang="0">
                <a:pos x="454" y="50"/>
              </a:cxn>
              <a:cxn ang="0">
                <a:pos x="542" y="100"/>
              </a:cxn>
              <a:cxn ang="0">
                <a:pos x="580" y="138"/>
              </a:cxn>
              <a:cxn ang="0">
                <a:pos x="605" y="163"/>
              </a:cxn>
              <a:cxn ang="0">
                <a:pos x="618" y="188"/>
              </a:cxn>
              <a:cxn ang="0">
                <a:pos x="618" y="214"/>
              </a:cxn>
              <a:cxn ang="0">
                <a:pos x="618" y="239"/>
              </a:cxn>
              <a:cxn ang="0">
                <a:pos x="592" y="289"/>
              </a:cxn>
              <a:cxn ang="0">
                <a:pos x="542" y="377"/>
              </a:cxn>
              <a:cxn ang="0">
                <a:pos x="491" y="478"/>
              </a:cxn>
              <a:cxn ang="0">
                <a:pos x="416" y="604"/>
              </a:cxn>
              <a:cxn ang="0">
                <a:pos x="328" y="767"/>
              </a:cxn>
              <a:cxn ang="0">
                <a:pos x="227" y="944"/>
              </a:cxn>
              <a:cxn ang="0">
                <a:pos x="113" y="1158"/>
              </a:cxn>
              <a:cxn ang="0">
                <a:pos x="113" y="1158"/>
              </a:cxn>
            </a:cxnLst>
            <a:rect l="l" t="t" r="GT0" b="GT1"/>
            <a:pathLst>
              <a:path w="630" h="1158">
                <a:moveTo>
                  <a:pt x="113" y="1158"/>
                </a:moveTo>
                <a:lnTo>
                  <a:pt x="0" y="1132"/>
                </a:lnTo>
                <a:lnTo>
                  <a:pt x="63" y="1019"/>
                </a:lnTo>
                <a:lnTo>
                  <a:pt x="113" y="893"/>
                </a:lnTo>
                <a:lnTo>
                  <a:pt x="151" y="767"/>
                </a:lnTo>
                <a:lnTo>
                  <a:pt x="189" y="654"/>
                </a:lnTo>
                <a:lnTo>
                  <a:pt x="214" y="604"/>
                </a:lnTo>
                <a:lnTo>
                  <a:pt x="227" y="541"/>
                </a:lnTo>
                <a:lnTo>
                  <a:pt x="239" y="490"/>
                </a:lnTo>
                <a:lnTo>
                  <a:pt x="252" y="440"/>
                </a:lnTo>
                <a:lnTo>
                  <a:pt x="265" y="390"/>
                </a:lnTo>
                <a:lnTo>
                  <a:pt x="277" y="352"/>
                </a:lnTo>
                <a:lnTo>
                  <a:pt x="290" y="302"/>
                </a:lnTo>
                <a:lnTo>
                  <a:pt x="290" y="264"/>
                </a:lnTo>
                <a:lnTo>
                  <a:pt x="302" y="226"/>
                </a:lnTo>
                <a:lnTo>
                  <a:pt x="302" y="201"/>
                </a:lnTo>
                <a:lnTo>
                  <a:pt x="302" y="163"/>
                </a:lnTo>
                <a:lnTo>
                  <a:pt x="302" y="138"/>
                </a:lnTo>
                <a:lnTo>
                  <a:pt x="290" y="125"/>
                </a:lnTo>
                <a:lnTo>
                  <a:pt x="290" y="113"/>
                </a:lnTo>
                <a:lnTo>
                  <a:pt x="277" y="100"/>
                </a:lnTo>
                <a:lnTo>
                  <a:pt x="277" y="88"/>
                </a:lnTo>
                <a:lnTo>
                  <a:pt x="252" y="75"/>
                </a:lnTo>
                <a:lnTo>
                  <a:pt x="239" y="63"/>
                </a:lnTo>
                <a:lnTo>
                  <a:pt x="239" y="37"/>
                </a:lnTo>
                <a:lnTo>
                  <a:pt x="239" y="25"/>
                </a:lnTo>
                <a:lnTo>
                  <a:pt x="239" y="12"/>
                </a:lnTo>
                <a:lnTo>
                  <a:pt x="252" y="12"/>
                </a:lnTo>
                <a:lnTo>
                  <a:pt x="265" y="0"/>
                </a:lnTo>
                <a:lnTo>
                  <a:pt x="277" y="0"/>
                </a:lnTo>
                <a:lnTo>
                  <a:pt x="290" y="0"/>
                </a:lnTo>
                <a:lnTo>
                  <a:pt x="315" y="0"/>
                </a:lnTo>
                <a:lnTo>
                  <a:pt x="328" y="0"/>
                </a:lnTo>
                <a:lnTo>
                  <a:pt x="353" y="12"/>
                </a:lnTo>
                <a:lnTo>
                  <a:pt x="403" y="25"/>
                </a:lnTo>
                <a:lnTo>
                  <a:pt x="454" y="50"/>
                </a:lnTo>
                <a:lnTo>
                  <a:pt x="504" y="63"/>
                </a:lnTo>
                <a:lnTo>
                  <a:pt x="542" y="100"/>
                </a:lnTo>
                <a:lnTo>
                  <a:pt x="567" y="113"/>
                </a:lnTo>
                <a:lnTo>
                  <a:pt x="580" y="138"/>
                </a:lnTo>
                <a:lnTo>
                  <a:pt x="592" y="151"/>
                </a:lnTo>
                <a:lnTo>
                  <a:pt x="605" y="163"/>
                </a:lnTo>
                <a:lnTo>
                  <a:pt x="618" y="176"/>
                </a:lnTo>
                <a:lnTo>
                  <a:pt x="618" y="188"/>
                </a:lnTo>
                <a:lnTo>
                  <a:pt x="630" y="214"/>
                </a:lnTo>
                <a:lnTo>
                  <a:pt x="618" y="214"/>
                </a:lnTo>
                <a:lnTo>
                  <a:pt x="618" y="226"/>
                </a:lnTo>
                <a:lnTo>
                  <a:pt x="618" y="239"/>
                </a:lnTo>
                <a:lnTo>
                  <a:pt x="605" y="264"/>
                </a:lnTo>
                <a:lnTo>
                  <a:pt x="592" y="289"/>
                </a:lnTo>
                <a:lnTo>
                  <a:pt x="567" y="327"/>
                </a:lnTo>
                <a:lnTo>
                  <a:pt x="542" y="377"/>
                </a:lnTo>
                <a:lnTo>
                  <a:pt x="517" y="415"/>
                </a:lnTo>
                <a:lnTo>
                  <a:pt x="491" y="478"/>
                </a:lnTo>
                <a:lnTo>
                  <a:pt x="454" y="541"/>
                </a:lnTo>
                <a:lnTo>
                  <a:pt x="416" y="604"/>
                </a:lnTo>
                <a:lnTo>
                  <a:pt x="378" y="679"/>
                </a:lnTo>
                <a:lnTo>
                  <a:pt x="328" y="767"/>
                </a:lnTo>
                <a:lnTo>
                  <a:pt x="290" y="856"/>
                </a:lnTo>
                <a:lnTo>
                  <a:pt x="227" y="944"/>
                </a:lnTo>
                <a:lnTo>
                  <a:pt x="176" y="1044"/>
                </a:lnTo>
                <a:lnTo>
                  <a:pt x="113" y="1158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</a:p>
        </p:txBody>
      </p:sp>
      <p:sp>
        <p:nvSpPr>
          <p:cNvPr id="10249" name="Freeform 9"/>
          <p:cNvSpPr/>
          <p:nvPr/>
        </p:nvSpPr>
        <p:spPr>
          <a:xfrm>
            <a:off x="5778500" y="1266825"/>
            <a:ext cx="350838" cy="360363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403" y="428"/>
              </a:cxn>
              <a:cxn ang="0">
                <a:pos x="390" y="453"/>
              </a:cxn>
              <a:cxn ang="0">
                <a:pos x="378" y="491"/>
              </a:cxn>
              <a:cxn ang="0">
                <a:pos x="365" y="504"/>
              </a:cxn>
              <a:cxn ang="0">
                <a:pos x="353" y="529"/>
              </a:cxn>
              <a:cxn ang="0">
                <a:pos x="340" y="542"/>
              </a:cxn>
              <a:cxn ang="0">
                <a:pos x="340" y="554"/>
              </a:cxn>
              <a:cxn ang="0">
                <a:pos x="327" y="567"/>
              </a:cxn>
              <a:cxn ang="0">
                <a:pos x="315" y="567"/>
              </a:cxn>
              <a:cxn ang="0">
                <a:pos x="302" y="567"/>
              </a:cxn>
              <a:cxn ang="0">
                <a:pos x="290" y="554"/>
              </a:cxn>
              <a:cxn ang="0">
                <a:pos x="277" y="542"/>
              </a:cxn>
              <a:cxn ang="0">
                <a:pos x="264" y="529"/>
              </a:cxn>
              <a:cxn ang="0">
                <a:pos x="239" y="491"/>
              </a:cxn>
              <a:cxn ang="0">
                <a:pos x="227" y="466"/>
              </a:cxn>
              <a:cxn ang="0">
                <a:pos x="201" y="416"/>
              </a:cxn>
              <a:cxn ang="0">
                <a:pos x="176" y="378"/>
              </a:cxn>
              <a:cxn ang="0">
                <a:pos x="151" y="328"/>
              </a:cxn>
              <a:cxn ang="0">
                <a:pos x="126" y="277"/>
              </a:cxn>
              <a:cxn ang="0">
                <a:pos x="101" y="239"/>
              </a:cxn>
              <a:cxn ang="0">
                <a:pos x="88" y="202"/>
              </a:cxn>
              <a:cxn ang="0">
                <a:pos x="75" y="177"/>
              </a:cxn>
              <a:cxn ang="0">
                <a:pos x="50" y="139"/>
              </a:cxn>
              <a:cxn ang="0">
                <a:pos x="38" y="114"/>
              </a:cxn>
              <a:cxn ang="0">
                <a:pos x="38" y="101"/>
              </a:cxn>
              <a:cxn ang="0">
                <a:pos x="12" y="63"/>
              </a:cxn>
              <a:cxn ang="0">
                <a:pos x="0" y="38"/>
              </a:cxn>
              <a:cxn ang="0">
                <a:pos x="0" y="26"/>
              </a:cxn>
              <a:cxn ang="0">
                <a:pos x="0" y="13"/>
              </a:cxn>
              <a:cxn ang="0">
                <a:pos x="0" y="0"/>
              </a:cxn>
              <a:cxn ang="0">
                <a:pos x="12" y="0"/>
              </a:cxn>
              <a:cxn ang="0">
                <a:pos x="25" y="0"/>
              </a:cxn>
              <a:cxn ang="0">
                <a:pos x="38" y="0"/>
              </a:cxn>
              <a:cxn ang="0">
                <a:pos x="63" y="0"/>
              </a:cxn>
              <a:cxn ang="0">
                <a:pos x="75" y="0"/>
              </a:cxn>
              <a:cxn ang="0">
                <a:pos x="101" y="13"/>
              </a:cxn>
              <a:cxn ang="0">
                <a:pos x="138" y="13"/>
              </a:cxn>
              <a:cxn ang="0">
                <a:pos x="164" y="26"/>
              </a:cxn>
              <a:cxn ang="0">
                <a:pos x="189" y="38"/>
              </a:cxn>
              <a:cxn ang="0">
                <a:pos x="227" y="51"/>
              </a:cxn>
              <a:cxn ang="0">
                <a:pos x="252" y="63"/>
              </a:cxn>
              <a:cxn ang="0">
                <a:pos x="277" y="88"/>
              </a:cxn>
              <a:cxn ang="0">
                <a:pos x="302" y="114"/>
              </a:cxn>
              <a:cxn ang="0">
                <a:pos x="327" y="139"/>
              </a:cxn>
              <a:cxn ang="0">
                <a:pos x="353" y="164"/>
              </a:cxn>
              <a:cxn ang="0">
                <a:pos x="378" y="202"/>
              </a:cxn>
              <a:cxn ang="0">
                <a:pos x="390" y="239"/>
              </a:cxn>
              <a:cxn ang="0">
                <a:pos x="403" y="265"/>
              </a:cxn>
              <a:cxn ang="0">
                <a:pos x="416" y="302"/>
              </a:cxn>
              <a:cxn ang="0">
                <a:pos x="416" y="328"/>
              </a:cxn>
              <a:cxn ang="0">
                <a:pos x="416" y="365"/>
              </a:cxn>
              <a:cxn ang="0">
                <a:pos x="416" y="391"/>
              </a:cxn>
              <a:cxn ang="0">
                <a:pos x="403" y="428"/>
              </a:cxn>
              <a:cxn ang="0">
                <a:pos x="403" y="428"/>
              </a:cxn>
              <a:cxn ang="0">
                <a:pos x="403" y="428"/>
              </a:cxn>
            </a:cxnLst>
            <a:rect l="l" t="t" r="GT0" b="GT1"/>
            <a:pathLst>
              <a:path w="416" h="567">
                <a:moveTo>
                  <a:pt x="403" y="428"/>
                </a:moveTo>
                <a:lnTo>
                  <a:pt x="390" y="453"/>
                </a:lnTo>
                <a:lnTo>
                  <a:pt x="378" y="491"/>
                </a:lnTo>
                <a:lnTo>
                  <a:pt x="365" y="504"/>
                </a:lnTo>
                <a:lnTo>
                  <a:pt x="353" y="529"/>
                </a:lnTo>
                <a:lnTo>
                  <a:pt x="340" y="542"/>
                </a:lnTo>
                <a:lnTo>
                  <a:pt x="340" y="554"/>
                </a:lnTo>
                <a:lnTo>
                  <a:pt x="327" y="567"/>
                </a:lnTo>
                <a:lnTo>
                  <a:pt x="315" y="567"/>
                </a:lnTo>
                <a:lnTo>
                  <a:pt x="302" y="567"/>
                </a:lnTo>
                <a:lnTo>
                  <a:pt x="290" y="554"/>
                </a:lnTo>
                <a:lnTo>
                  <a:pt x="277" y="542"/>
                </a:lnTo>
                <a:lnTo>
                  <a:pt x="264" y="529"/>
                </a:lnTo>
                <a:lnTo>
                  <a:pt x="239" y="491"/>
                </a:lnTo>
                <a:lnTo>
                  <a:pt x="227" y="466"/>
                </a:lnTo>
                <a:lnTo>
                  <a:pt x="201" y="416"/>
                </a:lnTo>
                <a:lnTo>
                  <a:pt x="176" y="378"/>
                </a:lnTo>
                <a:lnTo>
                  <a:pt x="151" y="328"/>
                </a:lnTo>
                <a:lnTo>
                  <a:pt x="126" y="277"/>
                </a:lnTo>
                <a:lnTo>
                  <a:pt x="101" y="239"/>
                </a:lnTo>
                <a:lnTo>
                  <a:pt x="88" y="202"/>
                </a:lnTo>
                <a:lnTo>
                  <a:pt x="75" y="177"/>
                </a:lnTo>
                <a:lnTo>
                  <a:pt x="50" y="139"/>
                </a:lnTo>
                <a:lnTo>
                  <a:pt x="38" y="114"/>
                </a:lnTo>
                <a:lnTo>
                  <a:pt x="38" y="101"/>
                </a:lnTo>
                <a:lnTo>
                  <a:pt x="12" y="63"/>
                </a:lnTo>
                <a:lnTo>
                  <a:pt x="0" y="38"/>
                </a:lnTo>
                <a:lnTo>
                  <a:pt x="0" y="26"/>
                </a:lnTo>
                <a:lnTo>
                  <a:pt x="0" y="13"/>
                </a:lnTo>
                <a:lnTo>
                  <a:pt x="0" y="0"/>
                </a:lnTo>
                <a:lnTo>
                  <a:pt x="12" y="0"/>
                </a:lnTo>
                <a:lnTo>
                  <a:pt x="25" y="0"/>
                </a:lnTo>
                <a:lnTo>
                  <a:pt x="38" y="0"/>
                </a:lnTo>
                <a:lnTo>
                  <a:pt x="63" y="0"/>
                </a:lnTo>
                <a:lnTo>
                  <a:pt x="75" y="0"/>
                </a:lnTo>
                <a:lnTo>
                  <a:pt x="101" y="13"/>
                </a:lnTo>
                <a:lnTo>
                  <a:pt x="138" y="13"/>
                </a:lnTo>
                <a:lnTo>
                  <a:pt x="164" y="26"/>
                </a:lnTo>
                <a:lnTo>
                  <a:pt x="189" y="38"/>
                </a:lnTo>
                <a:lnTo>
                  <a:pt x="227" y="51"/>
                </a:lnTo>
                <a:lnTo>
                  <a:pt x="252" y="63"/>
                </a:lnTo>
                <a:lnTo>
                  <a:pt x="277" y="88"/>
                </a:lnTo>
                <a:lnTo>
                  <a:pt x="302" y="114"/>
                </a:lnTo>
                <a:lnTo>
                  <a:pt x="327" y="139"/>
                </a:lnTo>
                <a:lnTo>
                  <a:pt x="353" y="164"/>
                </a:lnTo>
                <a:lnTo>
                  <a:pt x="378" y="202"/>
                </a:lnTo>
                <a:lnTo>
                  <a:pt x="390" y="239"/>
                </a:lnTo>
                <a:lnTo>
                  <a:pt x="403" y="265"/>
                </a:lnTo>
                <a:lnTo>
                  <a:pt x="416" y="302"/>
                </a:lnTo>
                <a:lnTo>
                  <a:pt x="416" y="328"/>
                </a:lnTo>
                <a:lnTo>
                  <a:pt x="416" y="365"/>
                </a:lnTo>
                <a:lnTo>
                  <a:pt x="416" y="391"/>
                </a:lnTo>
                <a:lnTo>
                  <a:pt x="403" y="428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</a:p>
        </p:txBody>
      </p:sp>
      <p:sp>
        <p:nvSpPr>
          <p:cNvPr id="10250" name="Freeform 10"/>
          <p:cNvSpPr/>
          <p:nvPr/>
        </p:nvSpPr>
        <p:spPr>
          <a:xfrm>
            <a:off x="5232400" y="1347788"/>
            <a:ext cx="363538" cy="33496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428" y="327"/>
              </a:cxn>
              <a:cxn ang="0">
                <a:pos x="428" y="353"/>
              </a:cxn>
              <a:cxn ang="0">
                <a:pos x="416" y="378"/>
              </a:cxn>
              <a:cxn ang="0">
                <a:pos x="416" y="403"/>
              </a:cxn>
              <a:cxn ang="0">
                <a:pos x="416" y="428"/>
              </a:cxn>
              <a:cxn ang="0">
                <a:pos x="403" y="453"/>
              </a:cxn>
              <a:cxn ang="0">
                <a:pos x="403" y="466"/>
              </a:cxn>
              <a:cxn ang="0">
                <a:pos x="391" y="479"/>
              </a:cxn>
              <a:cxn ang="0">
                <a:pos x="391" y="491"/>
              </a:cxn>
              <a:cxn ang="0">
                <a:pos x="365" y="504"/>
              </a:cxn>
              <a:cxn ang="0">
                <a:pos x="353" y="516"/>
              </a:cxn>
              <a:cxn ang="0">
                <a:pos x="340" y="529"/>
              </a:cxn>
              <a:cxn ang="0">
                <a:pos x="315" y="529"/>
              </a:cxn>
              <a:cxn ang="0">
                <a:pos x="302" y="529"/>
              </a:cxn>
              <a:cxn ang="0">
                <a:pos x="290" y="516"/>
              </a:cxn>
              <a:cxn ang="0">
                <a:pos x="277" y="491"/>
              </a:cxn>
              <a:cxn ang="0">
                <a:pos x="252" y="466"/>
              </a:cxn>
              <a:cxn ang="0">
                <a:pos x="227" y="428"/>
              </a:cxn>
              <a:cxn ang="0">
                <a:pos x="202" y="390"/>
              </a:cxn>
              <a:cxn ang="0">
                <a:pos x="176" y="340"/>
              </a:cxn>
              <a:cxn ang="0">
                <a:pos x="139" y="290"/>
              </a:cxn>
              <a:cxn ang="0">
                <a:pos x="101" y="227"/>
              </a:cxn>
              <a:cxn ang="0">
                <a:pos x="76" y="176"/>
              </a:cxn>
              <a:cxn ang="0">
                <a:pos x="50" y="139"/>
              </a:cxn>
              <a:cxn ang="0">
                <a:pos x="25" y="101"/>
              </a:cxn>
              <a:cxn ang="0">
                <a:pos x="13" y="76"/>
              </a:cxn>
              <a:cxn ang="0">
                <a:pos x="0" y="51"/>
              </a:cxn>
              <a:cxn ang="0">
                <a:pos x="0" y="25"/>
              </a:cxn>
              <a:cxn ang="0">
                <a:pos x="0" y="25"/>
              </a:cxn>
              <a:cxn ang="0">
                <a:pos x="0" y="13"/>
              </a:cxn>
              <a:cxn ang="0">
                <a:pos x="0" y="13"/>
              </a:cxn>
              <a:cxn ang="0">
                <a:pos x="13" y="13"/>
              </a:cxn>
              <a:cxn ang="0">
                <a:pos x="25" y="0"/>
              </a:cxn>
              <a:cxn ang="0">
                <a:pos x="38" y="0"/>
              </a:cxn>
              <a:cxn ang="0">
                <a:pos x="50" y="0"/>
              </a:cxn>
              <a:cxn ang="0">
                <a:pos x="76" y="0"/>
              </a:cxn>
              <a:cxn ang="0">
                <a:pos x="101" y="0"/>
              </a:cxn>
              <a:cxn ang="0">
                <a:pos x="126" y="0"/>
              </a:cxn>
              <a:cxn ang="0">
                <a:pos x="151" y="0"/>
              </a:cxn>
              <a:cxn ang="0">
                <a:pos x="176" y="13"/>
              </a:cxn>
              <a:cxn ang="0">
                <a:pos x="202" y="25"/>
              </a:cxn>
              <a:cxn ang="0">
                <a:pos x="227" y="38"/>
              </a:cxn>
              <a:cxn ang="0">
                <a:pos x="265" y="51"/>
              </a:cxn>
              <a:cxn ang="0">
                <a:pos x="290" y="76"/>
              </a:cxn>
              <a:cxn ang="0">
                <a:pos x="315" y="101"/>
              </a:cxn>
              <a:cxn ang="0">
                <a:pos x="340" y="126"/>
              </a:cxn>
              <a:cxn ang="0">
                <a:pos x="365" y="151"/>
              </a:cxn>
              <a:cxn ang="0">
                <a:pos x="391" y="176"/>
              </a:cxn>
              <a:cxn ang="0">
                <a:pos x="403" y="202"/>
              </a:cxn>
              <a:cxn ang="0">
                <a:pos x="416" y="239"/>
              </a:cxn>
              <a:cxn ang="0">
                <a:pos x="428" y="265"/>
              </a:cxn>
              <a:cxn ang="0">
                <a:pos x="428" y="290"/>
              </a:cxn>
              <a:cxn ang="0">
                <a:pos x="428" y="327"/>
              </a:cxn>
              <a:cxn ang="0">
                <a:pos x="428" y="327"/>
              </a:cxn>
              <a:cxn ang="0">
                <a:pos x="428" y="327"/>
              </a:cxn>
            </a:cxnLst>
            <a:rect l="l" t="t" r="GT0" b="GT1"/>
            <a:pathLst>
              <a:path w="428" h="529">
                <a:moveTo>
                  <a:pt x="428" y="327"/>
                </a:moveTo>
                <a:lnTo>
                  <a:pt x="428" y="353"/>
                </a:lnTo>
                <a:lnTo>
                  <a:pt x="416" y="378"/>
                </a:lnTo>
                <a:lnTo>
                  <a:pt x="416" y="403"/>
                </a:lnTo>
                <a:lnTo>
                  <a:pt x="416" y="428"/>
                </a:lnTo>
                <a:lnTo>
                  <a:pt x="403" y="453"/>
                </a:lnTo>
                <a:lnTo>
                  <a:pt x="403" y="466"/>
                </a:lnTo>
                <a:lnTo>
                  <a:pt x="391" y="479"/>
                </a:lnTo>
                <a:lnTo>
                  <a:pt x="391" y="491"/>
                </a:lnTo>
                <a:lnTo>
                  <a:pt x="365" y="504"/>
                </a:lnTo>
                <a:lnTo>
                  <a:pt x="353" y="516"/>
                </a:lnTo>
                <a:lnTo>
                  <a:pt x="340" y="529"/>
                </a:lnTo>
                <a:lnTo>
                  <a:pt x="315" y="529"/>
                </a:lnTo>
                <a:lnTo>
                  <a:pt x="302" y="529"/>
                </a:lnTo>
                <a:lnTo>
                  <a:pt x="290" y="516"/>
                </a:lnTo>
                <a:lnTo>
                  <a:pt x="277" y="491"/>
                </a:lnTo>
                <a:lnTo>
                  <a:pt x="252" y="466"/>
                </a:lnTo>
                <a:lnTo>
                  <a:pt x="227" y="428"/>
                </a:lnTo>
                <a:lnTo>
                  <a:pt x="202" y="390"/>
                </a:lnTo>
                <a:lnTo>
                  <a:pt x="176" y="340"/>
                </a:lnTo>
                <a:lnTo>
                  <a:pt x="139" y="290"/>
                </a:lnTo>
                <a:lnTo>
                  <a:pt x="101" y="227"/>
                </a:lnTo>
                <a:lnTo>
                  <a:pt x="76" y="176"/>
                </a:lnTo>
                <a:lnTo>
                  <a:pt x="50" y="139"/>
                </a:lnTo>
                <a:lnTo>
                  <a:pt x="25" y="101"/>
                </a:lnTo>
                <a:lnTo>
                  <a:pt x="13" y="76"/>
                </a:lnTo>
                <a:lnTo>
                  <a:pt x="0" y="51"/>
                </a:lnTo>
                <a:lnTo>
                  <a:pt x="0" y="25"/>
                </a:lnTo>
                <a:lnTo>
                  <a:pt x="0" y="13"/>
                </a:lnTo>
                <a:lnTo>
                  <a:pt x="13" y="13"/>
                </a:lnTo>
                <a:lnTo>
                  <a:pt x="25" y="0"/>
                </a:lnTo>
                <a:lnTo>
                  <a:pt x="38" y="0"/>
                </a:lnTo>
                <a:lnTo>
                  <a:pt x="50" y="0"/>
                </a:lnTo>
                <a:lnTo>
                  <a:pt x="76" y="0"/>
                </a:lnTo>
                <a:lnTo>
                  <a:pt x="101" y="0"/>
                </a:lnTo>
                <a:lnTo>
                  <a:pt x="126" y="0"/>
                </a:lnTo>
                <a:lnTo>
                  <a:pt x="151" y="0"/>
                </a:lnTo>
                <a:lnTo>
                  <a:pt x="176" y="13"/>
                </a:lnTo>
                <a:lnTo>
                  <a:pt x="202" y="25"/>
                </a:lnTo>
                <a:lnTo>
                  <a:pt x="227" y="38"/>
                </a:lnTo>
                <a:lnTo>
                  <a:pt x="265" y="51"/>
                </a:lnTo>
                <a:lnTo>
                  <a:pt x="290" y="76"/>
                </a:lnTo>
                <a:lnTo>
                  <a:pt x="315" y="101"/>
                </a:lnTo>
                <a:lnTo>
                  <a:pt x="340" y="126"/>
                </a:lnTo>
                <a:lnTo>
                  <a:pt x="365" y="151"/>
                </a:lnTo>
                <a:lnTo>
                  <a:pt x="391" y="176"/>
                </a:lnTo>
                <a:lnTo>
                  <a:pt x="403" y="202"/>
                </a:lnTo>
                <a:lnTo>
                  <a:pt x="416" y="239"/>
                </a:lnTo>
                <a:lnTo>
                  <a:pt x="428" y="265"/>
                </a:lnTo>
                <a:lnTo>
                  <a:pt x="428" y="290"/>
                </a:lnTo>
                <a:lnTo>
                  <a:pt x="428" y="327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</a:p>
        </p:txBody>
      </p:sp>
      <p:sp>
        <p:nvSpPr>
          <p:cNvPr id="10251" name="Freeform 11"/>
          <p:cNvSpPr/>
          <p:nvPr/>
        </p:nvSpPr>
        <p:spPr>
          <a:xfrm>
            <a:off x="5383213" y="2051050"/>
            <a:ext cx="1206500" cy="4318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794" y="591"/>
              </a:cxn>
              <a:cxn ang="0">
                <a:pos x="857" y="491"/>
              </a:cxn>
              <a:cxn ang="0">
                <a:pos x="908" y="415"/>
              </a:cxn>
              <a:cxn ang="0">
                <a:pos x="958" y="352"/>
              </a:cxn>
              <a:cxn ang="0">
                <a:pos x="996" y="302"/>
              </a:cxn>
              <a:cxn ang="0">
                <a:pos x="1009" y="264"/>
              </a:cxn>
              <a:cxn ang="0">
                <a:pos x="1034" y="226"/>
              </a:cxn>
              <a:cxn ang="0">
                <a:pos x="1034" y="214"/>
              </a:cxn>
              <a:cxn ang="0">
                <a:pos x="1021" y="201"/>
              </a:cxn>
              <a:cxn ang="0">
                <a:pos x="971" y="189"/>
              </a:cxn>
              <a:cxn ang="0">
                <a:pos x="920" y="189"/>
              </a:cxn>
              <a:cxn ang="0">
                <a:pos x="857" y="201"/>
              </a:cxn>
              <a:cxn ang="0">
                <a:pos x="769" y="226"/>
              </a:cxn>
              <a:cxn ang="0">
                <a:pos x="643" y="264"/>
              </a:cxn>
              <a:cxn ang="0">
                <a:pos x="492" y="315"/>
              </a:cxn>
              <a:cxn ang="0">
                <a:pos x="378" y="340"/>
              </a:cxn>
              <a:cxn ang="0">
                <a:pos x="290" y="377"/>
              </a:cxn>
              <a:cxn ang="0">
                <a:pos x="227" y="390"/>
              </a:cxn>
              <a:cxn ang="0">
                <a:pos x="202" y="377"/>
              </a:cxn>
              <a:cxn ang="0">
                <a:pos x="139" y="352"/>
              </a:cxn>
              <a:cxn ang="0">
                <a:pos x="76" y="315"/>
              </a:cxn>
              <a:cxn ang="0">
                <a:pos x="38" y="289"/>
              </a:cxn>
              <a:cxn ang="0">
                <a:pos x="13" y="264"/>
              </a:cxn>
              <a:cxn ang="0">
                <a:pos x="13" y="239"/>
              </a:cxn>
              <a:cxn ang="0">
                <a:pos x="13" y="239"/>
              </a:cxn>
              <a:cxn ang="0">
                <a:pos x="38" y="214"/>
              </a:cxn>
              <a:cxn ang="0">
                <a:pos x="89" y="201"/>
              </a:cxn>
              <a:cxn ang="0">
                <a:pos x="164" y="189"/>
              </a:cxn>
              <a:cxn ang="0">
                <a:pos x="328" y="163"/>
              </a:cxn>
              <a:cxn ang="0">
                <a:pos x="555" y="126"/>
              </a:cxn>
              <a:cxn ang="0">
                <a:pos x="744" y="88"/>
              </a:cxn>
              <a:cxn ang="0">
                <a:pos x="845" y="75"/>
              </a:cxn>
              <a:cxn ang="0">
                <a:pos x="920" y="50"/>
              </a:cxn>
              <a:cxn ang="0">
                <a:pos x="958" y="38"/>
              </a:cxn>
              <a:cxn ang="0">
                <a:pos x="996" y="12"/>
              </a:cxn>
              <a:cxn ang="0">
                <a:pos x="1047" y="0"/>
              </a:cxn>
              <a:cxn ang="0">
                <a:pos x="1110" y="12"/>
              </a:cxn>
              <a:cxn ang="0">
                <a:pos x="1147" y="25"/>
              </a:cxn>
              <a:cxn ang="0">
                <a:pos x="1210" y="50"/>
              </a:cxn>
              <a:cxn ang="0">
                <a:pos x="1261" y="101"/>
              </a:cxn>
              <a:cxn ang="0">
                <a:pos x="1324" y="151"/>
              </a:cxn>
              <a:cxn ang="0">
                <a:pos x="1374" y="189"/>
              </a:cxn>
              <a:cxn ang="0">
                <a:pos x="1412" y="239"/>
              </a:cxn>
              <a:cxn ang="0">
                <a:pos x="1425" y="264"/>
              </a:cxn>
              <a:cxn ang="0">
                <a:pos x="1425" y="289"/>
              </a:cxn>
              <a:cxn ang="0">
                <a:pos x="1412" y="302"/>
              </a:cxn>
              <a:cxn ang="0">
                <a:pos x="1399" y="315"/>
              </a:cxn>
              <a:cxn ang="0">
                <a:pos x="1362" y="327"/>
              </a:cxn>
              <a:cxn ang="0">
                <a:pos x="1324" y="327"/>
              </a:cxn>
              <a:cxn ang="0">
                <a:pos x="1286" y="340"/>
              </a:cxn>
              <a:cxn ang="0">
                <a:pos x="1248" y="365"/>
              </a:cxn>
              <a:cxn ang="0">
                <a:pos x="1198" y="390"/>
              </a:cxn>
              <a:cxn ang="0">
                <a:pos x="1135" y="440"/>
              </a:cxn>
              <a:cxn ang="0">
                <a:pos x="1059" y="491"/>
              </a:cxn>
              <a:cxn ang="0">
                <a:pos x="971" y="566"/>
              </a:cxn>
              <a:cxn ang="0">
                <a:pos x="883" y="642"/>
              </a:cxn>
              <a:cxn ang="0">
                <a:pos x="757" y="629"/>
              </a:cxn>
            </a:cxnLst>
            <a:rect l="l" t="t" r="GT0" b="GT1"/>
            <a:pathLst>
              <a:path w="1425" h="680">
                <a:moveTo>
                  <a:pt x="757" y="629"/>
                </a:moveTo>
                <a:lnTo>
                  <a:pt x="794" y="591"/>
                </a:lnTo>
                <a:lnTo>
                  <a:pt x="832" y="541"/>
                </a:lnTo>
                <a:lnTo>
                  <a:pt x="857" y="491"/>
                </a:lnTo>
                <a:lnTo>
                  <a:pt x="883" y="453"/>
                </a:lnTo>
                <a:lnTo>
                  <a:pt x="908" y="415"/>
                </a:lnTo>
                <a:lnTo>
                  <a:pt x="933" y="390"/>
                </a:lnTo>
                <a:lnTo>
                  <a:pt x="958" y="352"/>
                </a:lnTo>
                <a:lnTo>
                  <a:pt x="971" y="327"/>
                </a:lnTo>
                <a:lnTo>
                  <a:pt x="996" y="302"/>
                </a:lnTo>
                <a:lnTo>
                  <a:pt x="1009" y="277"/>
                </a:lnTo>
                <a:lnTo>
                  <a:pt x="1009" y="264"/>
                </a:lnTo>
                <a:lnTo>
                  <a:pt x="1021" y="239"/>
                </a:lnTo>
                <a:lnTo>
                  <a:pt x="1034" y="226"/>
                </a:lnTo>
                <a:lnTo>
                  <a:pt x="1034" y="214"/>
                </a:lnTo>
                <a:lnTo>
                  <a:pt x="1034" y="201"/>
                </a:lnTo>
                <a:lnTo>
                  <a:pt x="1021" y="201"/>
                </a:lnTo>
                <a:lnTo>
                  <a:pt x="996" y="189"/>
                </a:lnTo>
                <a:lnTo>
                  <a:pt x="971" y="189"/>
                </a:lnTo>
                <a:lnTo>
                  <a:pt x="946" y="189"/>
                </a:lnTo>
                <a:lnTo>
                  <a:pt x="920" y="189"/>
                </a:lnTo>
                <a:lnTo>
                  <a:pt x="895" y="189"/>
                </a:lnTo>
                <a:lnTo>
                  <a:pt x="857" y="201"/>
                </a:lnTo>
                <a:lnTo>
                  <a:pt x="820" y="214"/>
                </a:lnTo>
                <a:lnTo>
                  <a:pt x="769" y="226"/>
                </a:lnTo>
                <a:lnTo>
                  <a:pt x="706" y="239"/>
                </a:lnTo>
                <a:lnTo>
                  <a:pt x="643" y="264"/>
                </a:lnTo>
                <a:lnTo>
                  <a:pt x="568" y="289"/>
                </a:lnTo>
                <a:lnTo>
                  <a:pt x="492" y="315"/>
                </a:lnTo>
                <a:lnTo>
                  <a:pt x="429" y="327"/>
                </a:lnTo>
                <a:lnTo>
                  <a:pt x="378" y="340"/>
                </a:lnTo>
                <a:lnTo>
                  <a:pt x="328" y="365"/>
                </a:lnTo>
                <a:lnTo>
                  <a:pt x="290" y="377"/>
                </a:lnTo>
                <a:lnTo>
                  <a:pt x="252" y="377"/>
                </a:lnTo>
                <a:lnTo>
                  <a:pt x="227" y="390"/>
                </a:lnTo>
                <a:lnTo>
                  <a:pt x="215" y="390"/>
                </a:lnTo>
                <a:lnTo>
                  <a:pt x="202" y="377"/>
                </a:lnTo>
                <a:lnTo>
                  <a:pt x="164" y="377"/>
                </a:lnTo>
                <a:lnTo>
                  <a:pt x="139" y="352"/>
                </a:lnTo>
                <a:lnTo>
                  <a:pt x="89" y="327"/>
                </a:lnTo>
                <a:lnTo>
                  <a:pt x="76" y="315"/>
                </a:lnTo>
                <a:lnTo>
                  <a:pt x="51" y="289"/>
                </a:lnTo>
                <a:lnTo>
                  <a:pt x="38" y="289"/>
                </a:lnTo>
                <a:lnTo>
                  <a:pt x="26" y="277"/>
                </a:lnTo>
                <a:lnTo>
                  <a:pt x="13" y="264"/>
                </a:lnTo>
                <a:lnTo>
                  <a:pt x="13" y="252"/>
                </a:lnTo>
                <a:lnTo>
                  <a:pt x="13" y="239"/>
                </a:lnTo>
                <a:lnTo>
                  <a:pt x="0" y="239"/>
                </a:lnTo>
                <a:lnTo>
                  <a:pt x="13" y="239"/>
                </a:lnTo>
                <a:lnTo>
                  <a:pt x="26" y="226"/>
                </a:lnTo>
                <a:lnTo>
                  <a:pt x="38" y="214"/>
                </a:lnTo>
                <a:lnTo>
                  <a:pt x="63" y="214"/>
                </a:lnTo>
                <a:lnTo>
                  <a:pt x="89" y="201"/>
                </a:lnTo>
                <a:lnTo>
                  <a:pt x="126" y="201"/>
                </a:lnTo>
                <a:lnTo>
                  <a:pt x="164" y="189"/>
                </a:lnTo>
                <a:lnTo>
                  <a:pt x="215" y="189"/>
                </a:lnTo>
                <a:lnTo>
                  <a:pt x="328" y="163"/>
                </a:lnTo>
                <a:lnTo>
                  <a:pt x="442" y="151"/>
                </a:lnTo>
                <a:lnTo>
                  <a:pt x="555" y="126"/>
                </a:lnTo>
                <a:lnTo>
                  <a:pt x="694" y="101"/>
                </a:lnTo>
                <a:lnTo>
                  <a:pt x="744" y="88"/>
                </a:lnTo>
                <a:lnTo>
                  <a:pt x="807" y="88"/>
                </a:lnTo>
                <a:lnTo>
                  <a:pt x="845" y="75"/>
                </a:lnTo>
                <a:lnTo>
                  <a:pt x="895" y="63"/>
                </a:lnTo>
                <a:lnTo>
                  <a:pt x="920" y="50"/>
                </a:lnTo>
                <a:lnTo>
                  <a:pt x="946" y="38"/>
                </a:lnTo>
                <a:lnTo>
                  <a:pt x="958" y="38"/>
                </a:lnTo>
                <a:lnTo>
                  <a:pt x="971" y="25"/>
                </a:lnTo>
                <a:lnTo>
                  <a:pt x="996" y="12"/>
                </a:lnTo>
                <a:lnTo>
                  <a:pt x="1021" y="0"/>
                </a:lnTo>
                <a:lnTo>
                  <a:pt x="1047" y="0"/>
                </a:lnTo>
                <a:lnTo>
                  <a:pt x="1084" y="0"/>
                </a:lnTo>
                <a:lnTo>
                  <a:pt x="1110" y="12"/>
                </a:lnTo>
                <a:lnTo>
                  <a:pt x="1122" y="12"/>
                </a:lnTo>
                <a:lnTo>
                  <a:pt x="1147" y="25"/>
                </a:lnTo>
                <a:lnTo>
                  <a:pt x="1173" y="38"/>
                </a:lnTo>
                <a:lnTo>
                  <a:pt x="1210" y="50"/>
                </a:lnTo>
                <a:lnTo>
                  <a:pt x="1236" y="75"/>
                </a:lnTo>
                <a:lnTo>
                  <a:pt x="1261" y="101"/>
                </a:lnTo>
                <a:lnTo>
                  <a:pt x="1299" y="126"/>
                </a:lnTo>
                <a:lnTo>
                  <a:pt x="1324" y="151"/>
                </a:lnTo>
                <a:lnTo>
                  <a:pt x="1362" y="176"/>
                </a:lnTo>
                <a:lnTo>
                  <a:pt x="1374" y="189"/>
                </a:lnTo>
                <a:lnTo>
                  <a:pt x="1399" y="214"/>
                </a:lnTo>
                <a:lnTo>
                  <a:pt x="1412" y="239"/>
                </a:lnTo>
                <a:lnTo>
                  <a:pt x="1425" y="252"/>
                </a:lnTo>
                <a:lnTo>
                  <a:pt x="1425" y="264"/>
                </a:lnTo>
                <a:lnTo>
                  <a:pt x="1425" y="277"/>
                </a:lnTo>
                <a:lnTo>
                  <a:pt x="1425" y="289"/>
                </a:lnTo>
                <a:lnTo>
                  <a:pt x="1425" y="302"/>
                </a:lnTo>
                <a:lnTo>
                  <a:pt x="1412" y="302"/>
                </a:lnTo>
                <a:lnTo>
                  <a:pt x="1412" y="315"/>
                </a:lnTo>
                <a:lnTo>
                  <a:pt x="1399" y="315"/>
                </a:lnTo>
                <a:lnTo>
                  <a:pt x="1374" y="327"/>
                </a:lnTo>
                <a:lnTo>
                  <a:pt x="1362" y="327"/>
                </a:lnTo>
                <a:lnTo>
                  <a:pt x="1336" y="327"/>
                </a:lnTo>
                <a:lnTo>
                  <a:pt x="1324" y="327"/>
                </a:lnTo>
                <a:lnTo>
                  <a:pt x="1311" y="327"/>
                </a:lnTo>
                <a:lnTo>
                  <a:pt x="1286" y="340"/>
                </a:lnTo>
                <a:lnTo>
                  <a:pt x="1273" y="340"/>
                </a:lnTo>
                <a:lnTo>
                  <a:pt x="1248" y="365"/>
                </a:lnTo>
                <a:lnTo>
                  <a:pt x="1223" y="377"/>
                </a:lnTo>
                <a:lnTo>
                  <a:pt x="1198" y="390"/>
                </a:lnTo>
                <a:lnTo>
                  <a:pt x="1160" y="415"/>
                </a:lnTo>
                <a:lnTo>
                  <a:pt x="1135" y="440"/>
                </a:lnTo>
                <a:lnTo>
                  <a:pt x="1097" y="466"/>
                </a:lnTo>
                <a:lnTo>
                  <a:pt x="1059" y="491"/>
                </a:lnTo>
                <a:lnTo>
                  <a:pt x="1021" y="528"/>
                </a:lnTo>
                <a:lnTo>
                  <a:pt x="971" y="566"/>
                </a:lnTo>
                <a:lnTo>
                  <a:pt x="933" y="604"/>
                </a:lnTo>
                <a:lnTo>
                  <a:pt x="883" y="642"/>
                </a:lnTo>
                <a:lnTo>
                  <a:pt x="832" y="680"/>
                </a:lnTo>
                <a:lnTo>
                  <a:pt x="757" y="629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</a:p>
        </p:txBody>
      </p:sp>
      <p:sp>
        <p:nvSpPr>
          <p:cNvPr id="10252" name="Freeform 12"/>
          <p:cNvSpPr/>
          <p:nvPr/>
        </p:nvSpPr>
        <p:spPr>
          <a:xfrm>
            <a:off x="5595938" y="2401888"/>
            <a:ext cx="703262" cy="1150937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593" y="981"/>
              </a:cxn>
              <a:cxn ang="0">
                <a:pos x="593" y="717"/>
              </a:cxn>
              <a:cxn ang="0">
                <a:pos x="580" y="503"/>
              </a:cxn>
              <a:cxn ang="0">
                <a:pos x="555" y="377"/>
              </a:cxn>
              <a:cxn ang="0">
                <a:pos x="517" y="277"/>
              </a:cxn>
              <a:cxn ang="0">
                <a:pos x="479" y="201"/>
              </a:cxn>
              <a:cxn ang="0">
                <a:pos x="442" y="151"/>
              </a:cxn>
              <a:cxn ang="0">
                <a:pos x="404" y="100"/>
              </a:cxn>
              <a:cxn ang="0">
                <a:pos x="379" y="63"/>
              </a:cxn>
              <a:cxn ang="0">
                <a:pos x="366" y="37"/>
              </a:cxn>
              <a:cxn ang="0">
                <a:pos x="379" y="25"/>
              </a:cxn>
              <a:cxn ang="0">
                <a:pos x="391" y="12"/>
              </a:cxn>
              <a:cxn ang="0">
                <a:pos x="416" y="12"/>
              </a:cxn>
              <a:cxn ang="0">
                <a:pos x="454" y="12"/>
              </a:cxn>
              <a:cxn ang="0">
                <a:pos x="530" y="37"/>
              </a:cxn>
              <a:cxn ang="0">
                <a:pos x="605" y="88"/>
              </a:cxn>
              <a:cxn ang="0">
                <a:pos x="656" y="126"/>
              </a:cxn>
              <a:cxn ang="0">
                <a:pos x="681" y="176"/>
              </a:cxn>
              <a:cxn ang="0">
                <a:pos x="706" y="251"/>
              </a:cxn>
              <a:cxn ang="0">
                <a:pos x="744" y="327"/>
              </a:cxn>
              <a:cxn ang="0">
                <a:pos x="769" y="428"/>
              </a:cxn>
              <a:cxn ang="0">
                <a:pos x="795" y="541"/>
              </a:cxn>
              <a:cxn ang="0">
                <a:pos x="807" y="667"/>
              </a:cxn>
              <a:cxn ang="0">
                <a:pos x="820" y="805"/>
              </a:cxn>
              <a:cxn ang="0">
                <a:pos x="832" y="956"/>
              </a:cxn>
              <a:cxn ang="0">
                <a:pos x="820" y="1082"/>
              </a:cxn>
              <a:cxn ang="0">
                <a:pos x="820" y="1208"/>
              </a:cxn>
              <a:cxn ang="0">
                <a:pos x="807" y="1321"/>
              </a:cxn>
              <a:cxn ang="0">
                <a:pos x="782" y="1422"/>
              </a:cxn>
              <a:cxn ang="0">
                <a:pos x="757" y="1510"/>
              </a:cxn>
              <a:cxn ang="0">
                <a:pos x="719" y="1598"/>
              </a:cxn>
              <a:cxn ang="0">
                <a:pos x="668" y="1661"/>
              </a:cxn>
              <a:cxn ang="0">
                <a:pos x="605" y="1724"/>
              </a:cxn>
              <a:cxn ang="0">
                <a:pos x="555" y="1762"/>
              </a:cxn>
              <a:cxn ang="0">
                <a:pos x="517" y="1800"/>
              </a:cxn>
              <a:cxn ang="0">
                <a:pos x="492" y="1812"/>
              </a:cxn>
              <a:cxn ang="0">
                <a:pos x="467" y="1812"/>
              </a:cxn>
              <a:cxn ang="0">
                <a:pos x="442" y="1800"/>
              </a:cxn>
              <a:cxn ang="0">
                <a:pos x="429" y="1774"/>
              </a:cxn>
              <a:cxn ang="0">
                <a:pos x="404" y="1737"/>
              </a:cxn>
              <a:cxn ang="0">
                <a:pos x="391" y="1699"/>
              </a:cxn>
              <a:cxn ang="0">
                <a:pos x="366" y="1636"/>
              </a:cxn>
              <a:cxn ang="0">
                <a:pos x="303" y="1586"/>
              </a:cxn>
              <a:cxn ang="0">
                <a:pos x="227" y="1523"/>
              </a:cxn>
              <a:cxn ang="0">
                <a:pos x="126" y="1460"/>
              </a:cxn>
              <a:cxn ang="0">
                <a:pos x="51" y="1409"/>
              </a:cxn>
              <a:cxn ang="0">
                <a:pos x="13" y="1372"/>
              </a:cxn>
              <a:cxn ang="0">
                <a:pos x="0" y="1346"/>
              </a:cxn>
              <a:cxn ang="0">
                <a:pos x="0" y="1334"/>
              </a:cxn>
              <a:cxn ang="0">
                <a:pos x="38" y="1334"/>
              </a:cxn>
              <a:cxn ang="0">
                <a:pos x="101" y="1334"/>
              </a:cxn>
              <a:cxn ang="0">
                <a:pos x="190" y="1346"/>
              </a:cxn>
              <a:cxn ang="0">
                <a:pos x="290" y="1372"/>
              </a:cxn>
              <a:cxn ang="0">
                <a:pos x="379" y="1384"/>
              </a:cxn>
              <a:cxn ang="0">
                <a:pos x="442" y="1384"/>
              </a:cxn>
              <a:cxn ang="0">
                <a:pos x="492" y="1384"/>
              </a:cxn>
              <a:cxn ang="0">
                <a:pos x="517" y="1359"/>
              </a:cxn>
              <a:cxn ang="0">
                <a:pos x="542" y="1321"/>
              </a:cxn>
              <a:cxn ang="0">
                <a:pos x="555" y="1258"/>
              </a:cxn>
              <a:cxn ang="0">
                <a:pos x="580" y="1158"/>
              </a:cxn>
              <a:cxn ang="0">
                <a:pos x="580" y="1107"/>
              </a:cxn>
            </a:cxnLst>
            <a:rect l="l" t="t" r="GT0" b="GT1"/>
            <a:pathLst>
              <a:path w="832" h="1812">
                <a:moveTo>
                  <a:pt x="580" y="1107"/>
                </a:moveTo>
                <a:lnTo>
                  <a:pt x="593" y="981"/>
                </a:lnTo>
                <a:lnTo>
                  <a:pt x="605" y="856"/>
                </a:lnTo>
                <a:lnTo>
                  <a:pt x="593" y="717"/>
                </a:lnTo>
                <a:lnTo>
                  <a:pt x="580" y="566"/>
                </a:lnTo>
                <a:lnTo>
                  <a:pt x="580" y="503"/>
                </a:lnTo>
                <a:lnTo>
                  <a:pt x="568" y="440"/>
                </a:lnTo>
                <a:lnTo>
                  <a:pt x="555" y="377"/>
                </a:lnTo>
                <a:lnTo>
                  <a:pt x="542" y="327"/>
                </a:lnTo>
                <a:lnTo>
                  <a:pt x="517" y="277"/>
                </a:lnTo>
                <a:lnTo>
                  <a:pt x="505" y="239"/>
                </a:lnTo>
                <a:lnTo>
                  <a:pt x="479" y="201"/>
                </a:lnTo>
                <a:lnTo>
                  <a:pt x="454" y="176"/>
                </a:lnTo>
                <a:lnTo>
                  <a:pt x="442" y="151"/>
                </a:lnTo>
                <a:lnTo>
                  <a:pt x="416" y="126"/>
                </a:lnTo>
                <a:lnTo>
                  <a:pt x="404" y="100"/>
                </a:lnTo>
                <a:lnTo>
                  <a:pt x="391" y="88"/>
                </a:lnTo>
                <a:lnTo>
                  <a:pt x="379" y="63"/>
                </a:lnTo>
                <a:lnTo>
                  <a:pt x="379" y="50"/>
                </a:lnTo>
                <a:lnTo>
                  <a:pt x="366" y="37"/>
                </a:lnTo>
                <a:lnTo>
                  <a:pt x="379" y="25"/>
                </a:lnTo>
                <a:lnTo>
                  <a:pt x="379" y="12"/>
                </a:lnTo>
                <a:lnTo>
                  <a:pt x="391" y="12"/>
                </a:lnTo>
                <a:lnTo>
                  <a:pt x="404" y="0"/>
                </a:lnTo>
                <a:lnTo>
                  <a:pt x="416" y="12"/>
                </a:lnTo>
                <a:lnTo>
                  <a:pt x="442" y="12"/>
                </a:lnTo>
                <a:lnTo>
                  <a:pt x="454" y="12"/>
                </a:lnTo>
                <a:lnTo>
                  <a:pt x="479" y="25"/>
                </a:lnTo>
                <a:lnTo>
                  <a:pt x="530" y="37"/>
                </a:lnTo>
                <a:lnTo>
                  <a:pt x="568" y="63"/>
                </a:lnTo>
                <a:lnTo>
                  <a:pt x="605" y="88"/>
                </a:lnTo>
                <a:lnTo>
                  <a:pt x="643" y="113"/>
                </a:lnTo>
                <a:lnTo>
                  <a:pt x="656" y="126"/>
                </a:lnTo>
                <a:lnTo>
                  <a:pt x="668" y="151"/>
                </a:lnTo>
                <a:lnTo>
                  <a:pt x="681" y="176"/>
                </a:lnTo>
                <a:lnTo>
                  <a:pt x="694" y="214"/>
                </a:lnTo>
                <a:lnTo>
                  <a:pt x="706" y="251"/>
                </a:lnTo>
                <a:lnTo>
                  <a:pt x="719" y="289"/>
                </a:lnTo>
                <a:lnTo>
                  <a:pt x="744" y="327"/>
                </a:lnTo>
                <a:lnTo>
                  <a:pt x="757" y="377"/>
                </a:lnTo>
                <a:lnTo>
                  <a:pt x="769" y="428"/>
                </a:lnTo>
                <a:lnTo>
                  <a:pt x="782" y="491"/>
                </a:lnTo>
                <a:lnTo>
                  <a:pt x="795" y="541"/>
                </a:lnTo>
                <a:lnTo>
                  <a:pt x="807" y="604"/>
                </a:lnTo>
                <a:lnTo>
                  <a:pt x="807" y="667"/>
                </a:lnTo>
                <a:lnTo>
                  <a:pt x="820" y="730"/>
                </a:lnTo>
                <a:lnTo>
                  <a:pt x="820" y="805"/>
                </a:lnTo>
                <a:lnTo>
                  <a:pt x="820" y="881"/>
                </a:lnTo>
                <a:lnTo>
                  <a:pt x="832" y="956"/>
                </a:lnTo>
                <a:lnTo>
                  <a:pt x="832" y="1019"/>
                </a:lnTo>
                <a:lnTo>
                  <a:pt x="820" y="1082"/>
                </a:lnTo>
                <a:lnTo>
                  <a:pt x="820" y="1145"/>
                </a:lnTo>
                <a:lnTo>
                  <a:pt x="820" y="1208"/>
                </a:lnTo>
                <a:lnTo>
                  <a:pt x="807" y="1271"/>
                </a:lnTo>
                <a:lnTo>
                  <a:pt x="807" y="1321"/>
                </a:lnTo>
                <a:lnTo>
                  <a:pt x="795" y="1372"/>
                </a:lnTo>
                <a:lnTo>
                  <a:pt x="782" y="1422"/>
                </a:lnTo>
                <a:lnTo>
                  <a:pt x="769" y="1472"/>
                </a:lnTo>
                <a:lnTo>
                  <a:pt x="757" y="1510"/>
                </a:lnTo>
                <a:lnTo>
                  <a:pt x="731" y="1560"/>
                </a:lnTo>
                <a:lnTo>
                  <a:pt x="719" y="1598"/>
                </a:lnTo>
                <a:lnTo>
                  <a:pt x="694" y="1636"/>
                </a:lnTo>
                <a:lnTo>
                  <a:pt x="668" y="1661"/>
                </a:lnTo>
                <a:lnTo>
                  <a:pt x="643" y="1699"/>
                </a:lnTo>
                <a:lnTo>
                  <a:pt x="605" y="1724"/>
                </a:lnTo>
                <a:lnTo>
                  <a:pt x="580" y="1749"/>
                </a:lnTo>
                <a:lnTo>
                  <a:pt x="555" y="1762"/>
                </a:lnTo>
                <a:lnTo>
                  <a:pt x="542" y="1787"/>
                </a:lnTo>
                <a:lnTo>
                  <a:pt x="517" y="1800"/>
                </a:lnTo>
                <a:lnTo>
                  <a:pt x="505" y="1800"/>
                </a:lnTo>
                <a:lnTo>
                  <a:pt x="492" y="1812"/>
                </a:lnTo>
                <a:lnTo>
                  <a:pt x="479" y="1812"/>
                </a:lnTo>
                <a:lnTo>
                  <a:pt x="467" y="1812"/>
                </a:lnTo>
                <a:lnTo>
                  <a:pt x="454" y="1812"/>
                </a:lnTo>
                <a:lnTo>
                  <a:pt x="442" y="1800"/>
                </a:lnTo>
                <a:lnTo>
                  <a:pt x="429" y="1787"/>
                </a:lnTo>
                <a:lnTo>
                  <a:pt x="429" y="1774"/>
                </a:lnTo>
                <a:lnTo>
                  <a:pt x="416" y="1762"/>
                </a:lnTo>
                <a:lnTo>
                  <a:pt x="404" y="1737"/>
                </a:lnTo>
                <a:lnTo>
                  <a:pt x="404" y="1724"/>
                </a:lnTo>
                <a:lnTo>
                  <a:pt x="391" y="1699"/>
                </a:lnTo>
                <a:lnTo>
                  <a:pt x="379" y="1674"/>
                </a:lnTo>
                <a:lnTo>
                  <a:pt x="366" y="1636"/>
                </a:lnTo>
                <a:lnTo>
                  <a:pt x="341" y="1611"/>
                </a:lnTo>
                <a:lnTo>
                  <a:pt x="303" y="1586"/>
                </a:lnTo>
                <a:lnTo>
                  <a:pt x="265" y="1560"/>
                </a:lnTo>
                <a:lnTo>
                  <a:pt x="227" y="1523"/>
                </a:lnTo>
                <a:lnTo>
                  <a:pt x="177" y="1497"/>
                </a:lnTo>
                <a:lnTo>
                  <a:pt x="126" y="1460"/>
                </a:lnTo>
                <a:lnTo>
                  <a:pt x="89" y="1435"/>
                </a:lnTo>
                <a:lnTo>
                  <a:pt x="51" y="1409"/>
                </a:lnTo>
                <a:lnTo>
                  <a:pt x="26" y="1384"/>
                </a:lnTo>
                <a:lnTo>
                  <a:pt x="13" y="1372"/>
                </a:lnTo>
                <a:lnTo>
                  <a:pt x="0" y="1359"/>
                </a:lnTo>
                <a:lnTo>
                  <a:pt x="0" y="1346"/>
                </a:lnTo>
                <a:lnTo>
                  <a:pt x="0" y="1334"/>
                </a:lnTo>
                <a:lnTo>
                  <a:pt x="26" y="1334"/>
                </a:lnTo>
                <a:lnTo>
                  <a:pt x="38" y="1334"/>
                </a:lnTo>
                <a:lnTo>
                  <a:pt x="63" y="1334"/>
                </a:lnTo>
                <a:lnTo>
                  <a:pt x="101" y="1334"/>
                </a:lnTo>
                <a:lnTo>
                  <a:pt x="139" y="1346"/>
                </a:lnTo>
                <a:lnTo>
                  <a:pt x="190" y="1346"/>
                </a:lnTo>
                <a:lnTo>
                  <a:pt x="240" y="1359"/>
                </a:lnTo>
                <a:lnTo>
                  <a:pt x="290" y="1372"/>
                </a:lnTo>
                <a:lnTo>
                  <a:pt x="341" y="1384"/>
                </a:lnTo>
                <a:lnTo>
                  <a:pt x="379" y="1384"/>
                </a:lnTo>
                <a:lnTo>
                  <a:pt x="416" y="1384"/>
                </a:lnTo>
                <a:lnTo>
                  <a:pt x="442" y="1384"/>
                </a:lnTo>
                <a:lnTo>
                  <a:pt x="467" y="1384"/>
                </a:lnTo>
                <a:lnTo>
                  <a:pt x="492" y="1384"/>
                </a:lnTo>
                <a:lnTo>
                  <a:pt x="505" y="1372"/>
                </a:lnTo>
                <a:lnTo>
                  <a:pt x="517" y="1359"/>
                </a:lnTo>
                <a:lnTo>
                  <a:pt x="530" y="1346"/>
                </a:lnTo>
                <a:lnTo>
                  <a:pt x="542" y="1321"/>
                </a:lnTo>
                <a:lnTo>
                  <a:pt x="555" y="1296"/>
                </a:lnTo>
                <a:lnTo>
                  <a:pt x="555" y="1258"/>
                </a:lnTo>
                <a:lnTo>
                  <a:pt x="568" y="1208"/>
                </a:lnTo>
                <a:lnTo>
                  <a:pt x="580" y="1158"/>
                </a:lnTo>
                <a:lnTo>
                  <a:pt x="580" y="1107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</a:p>
        </p:txBody>
      </p:sp>
      <p:sp>
        <p:nvSpPr>
          <p:cNvPr id="10253" name="Freeform 13"/>
          <p:cNvSpPr/>
          <p:nvPr/>
        </p:nvSpPr>
        <p:spPr>
          <a:xfrm>
            <a:off x="4754563" y="2506663"/>
            <a:ext cx="2527300" cy="3111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378"/>
              </a:cxn>
              <a:cxn ang="0">
                <a:pos x="25" y="365"/>
              </a:cxn>
              <a:cxn ang="0">
                <a:pos x="63" y="353"/>
              </a:cxn>
              <a:cxn ang="0">
                <a:pos x="113" y="340"/>
              </a:cxn>
              <a:cxn ang="0">
                <a:pos x="164" y="340"/>
              </a:cxn>
              <a:cxn ang="0">
                <a:pos x="214" y="328"/>
              </a:cxn>
              <a:cxn ang="0">
                <a:pos x="277" y="328"/>
              </a:cxn>
              <a:cxn ang="0">
                <a:pos x="340" y="315"/>
              </a:cxn>
              <a:cxn ang="0">
                <a:pos x="416" y="302"/>
              </a:cxn>
              <a:cxn ang="0">
                <a:pos x="504" y="302"/>
              </a:cxn>
              <a:cxn ang="0">
                <a:pos x="605" y="290"/>
              </a:cxn>
              <a:cxn ang="0">
                <a:pos x="718" y="265"/>
              </a:cxn>
              <a:cxn ang="0">
                <a:pos x="895" y="252"/>
              </a:cxn>
              <a:cxn ang="0">
                <a:pos x="1147" y="214"/>
              </a:cxn>
              <a:cxn ang="0">
                <a:pos x="1424" y="164"/>
              </a:cxn>
              <a:cxn ang="0">
                <a:pos x="1726" y="126"/>
              </a:cxn>
              <a:cxn ang="0">
                <a:pos x="1953" y="88"/>
              </a:cxn>
              <a:cxn ang="0">
                <a:pos x="2092" y="63"/>
              </a:cxn>
              <a:cxn ang="0">
                <a:pos x="2218" y="51"/>
              </a:cxn>
              <a:cxn ang="0">
                <a:pos x="2319" y="25"/>
              </a:cxn>
              <a:cxn ang="0">
                <a:pos x="2420" y="13"/>
              </a:cxn>
              <a:cxn ang="0">
                <a:pos x="2483" y="13"/>
              </a:cxn>
              <a:cxn ang="0">
                <a:pos x="2546" y="0"/>
              </a:cxn>
              <a:cxn ang="0">
                <a:pos x="2584" y="0"/>
              </a:cxn>
              <a:cxn ang="0">
                <a:pos x="2659" y="0"/>
              </a:cxn>
              <a:cxn ang="0">
                <a:pos x="2760" y="13"/>
              </a:cxn>
              <a:cxn ang="0">
                <a:pos x="2848" y="63"/>
              </a:cxn>
              <a:cxn ang="0">
                <a:pos x="2924" y="114"/>
              </a:cxn>
              <a:cxn ang="0">
                <a:pos x="2974" y="164"/>
              </a:cxn>
              <a:cxn ang="0">
                <a:pos x="2987" y="202"/>
              </a:cxn>
              <a:cxn ang="0">
                <a:pos x="2974" y="227"/>
              </a:cxn>
              <a:cxn ang="0">
                <a:pos x="2949" y="227"/>
              </a:cxn>
              <a:cxn ang="0">
                <a:pos x="2899" y="239"/>
              </a:cxn>
              <a:cxn ang="0">
                <a:pos x="2836" y="239"/>
              </a:cxn>
              <a:cxn ang="0">
                <a:pos x="2747" y="252"/>
              </a:cxn>
              <a:cxn ang="0">
                <a:pos x="2647" y="252"/>
              </a:cxn>
              <a:cxn ang="0">
                <a:pos x="2521" y="265"/>
              </a:cxn>
              <a:cxn ang="0">
                <a:pos x="2369" y="265"/>
              </a:cxn>
              <a:cxn ang="0">
                <a:pos x="2130" y="277"/>
              </a:cxn>
              <a:cxn ang="0">
                <a:pos x="1802" y="302"/>
              </a:cxn>
              <a:cxn ang="0">
                <a:pos x="1474" y="328"/>
              </a:cxn>
              <a:cxn ang="0">
                <a:pos x="1159" y="365"/>
              </a:cxn>
              <a:cxn ang="0">
                <a:pos x="920" y="403"/>
              </a:cxn>
              <a:cxn ang="0">
                <a:pos x="781" y="428"/>
              </a:cxn>
              <a:cxn ang="0">
                <a:pos x="668" y="453"/>
              </a:cxn>
              <a:cxn ang="0">
                <a:pos x="554" y="466"/>
              </a:cxn>
              <a:cxn ang="0">
                <a:pos x="466" y="479"/>
              </a:cxn>
              <a:cxn ang="0">
                <a:pos x="390" y="491"/>
              </a:cxn>
              <a:cxn ang="0">
                <a:pos x="340" y="491"/>
              </a:cxn>
              <a:cxn ang="0">
                <a:pos x="302" y="491"/>
              </a:cxn>
              <a:cxn ang="0">
                <a:pos x="239" y="491"/>
              </a:cxn>
              <a:cxn ang="0">
                <a:pos x="151" y="466"/>
              </a:cxn>
              <a:cxn ang="0">
                <a:pos x="75" y="441"/>
              </a:cxn>
              <a:cxn ang="0">
                <a:pos x="38" y="416"/>
              </a:cxn>
              <a:cxn ang="0">
                <a:pos x="12" y="403"/>
              </a:cxn>
              <a:cxn ang="0">
                <a:pos x="0" y="390"/>
              </a:cxn>
              <a:cxn ang="0">
                <a:pos x="0" y="378"/>
              </a:cxn>
            </a:cxnLst>
            <a:rect l="l" t="t" r="GT0" b="GT1"/>
            <a:pathLst>
              <a:path w="2987" h="491">
                <a:moveTo>
                  <a:pt x="0" y="378"/>
                </a:moveTo>
                <a:lnTo>
                  <a:pt x="0" y="378"/>
                </a:lnTo>
                <a:lnTo>
                  <a:pt x="12" y="365"/>
                </a:lnTo>
                <a:lnTo>
                  <a:pt x="25" y="365"/>
                </a:lnTo>
                <a:lnTo>
                  <a:pt x="38" y="353"/>
                </a:lnTo>
                <a:lnTo>
                  <a:pt x="63" y="353"/>
                </a:lnTo>
                <a:lnTo>
                  <a:pt x="88" y="353"/>
                </a:lnTo>
                <a:lnTo>
                  <a:pt x="113" y="340"/>
                </a:lnTo>
                <a:lnTo>
                  <a:pt x="151" y="340"/>
                </a:lnTo>
                <a:lnTo>
                  <a:pt x="164" y="340"/>
                </a:lnTo>
                <a:lnTo>
                  <a:pt x="189" y="340"/>
                </a:lnTo>
                <a:lnTo>
                  <a:pt x="214" y="328"/>
                </a:lnTo>
                <a:lnTo>
                  <a:pt x="239" y="328"/>
                </a:lnTo>
                <a:lnTo>
                  <a:pt x="277" y="328"/>
                </a:lnTo>
                <a:lnTo>
                  <a:pt x="302" y="315"/>
                </a:lnTo>
                <a:lnTo>
                  <a:pt x="340" y="315"/>
                </a:lnTo>
                <a:lnTo>
                  <a:pt x="378" y="315"/>
                </a:lnTo>
                <a:lnTo>
                  <a:pt x="416" y="302"/>
                </a:lnTo>
                <a:lnTo>
                  <a:pt x="466" y="302"/>
                </a:lnTo>
                <a:lnTo>
                  <a:pt x="504" y="302"/>
                </a:lnTo>
                <a:lnTo>
                  <a:pt x="554" y="290"/>
                </a:lnTo>
                <a:lnTo>
                  <a:pt x="605" y="290"/>
                </a:lnTo>
                <a:lnTo>
                  <a:pt x="655" y="277"/>
                </a:lnTo>
                <a:lnTo>
                  <a:pt x="718" y="265"/>
                </a:lnTo>
                <a:lnTo>
                  <a:pt x="769" y="265"/>
                </a:lnTo>
                <a:lnTo>
                  <a:pt x="895" y="252"/>
                </a:lnTo>
                <a:lnTo>
                  <a:pt x="1021" y="227"/>
                </a:lnTo>
                <a:lnTo>
                  <a:pt x="1147" y="214"/>
                </a:lnTo>
                <a:lnTo>
                  <a:pt x="1285" y="189"/>
                </a:lnTo>
                <a:lnTo>
                  <a:pt x="1424" y="164"/>
                </a:lnTo>
                <a:lnTo>
                  <a:pt x="1575" y="151"/>
                </a:lnTo>
                <a:lnTo>
                  <a:pt x="1726" y="126"/>
                </a:lnTo>
                <a:lnTo>
                  <a:pt x="1878" y="101"/>
                </a:lnTo>
                <a:lnTo>
                  <a:pt x="1953" y="88"/>
                </a:lnTo>
                <a:lnTo>
                  <a:pt x="2029" y="76"/>
                </a:lnTo>
                <a:lnTo>
                  <a:pt x="2092" y="63"/>
                </a:lnTo>
                <a:lnTo>
                  <a:pt x="2155" y="51"/>
                </a:lnTo>
                <a:lnTo>
                  <a:pt x="2218" y="51"/>
                </a:lnTo>
                <a:lnTo>
                  <a:pt x="2268" y="38"/>
                </a:lnTo>
                <a:lnTo>
                  <a:pt x="2319" y="25"/>
                </a:lnTo>
                <a:lnTo>
                  <a:pt x="2369" y="25"/>
                </a:lnTo>
                <a:lnTo>
                  <a:pt x="2420" y="13"/>
                </a:lnTo>
                <a:lnTo>
                  <a:pt x="2458" y="13"/>
                </a:lnTo>
                <a:lnTo>
                  <a:pt x="2483" y="13"/>
                </a:lnTo>
                <a:lnTo>
                  <a:pt x="2521" y="0"/>
                </a:lnTo>
                <a:lnTo>
                  <a:pt x="2546" y="0"/>
                </a:lnTo>
                <a:lnTo>
                  <a:pt x="2571" y="0"/>
                </a:lnTo>
                <a:lnTo>
                  <a:pt x="2584" y="0"/>
                </a:lnTo>
                <a:lnTo>
                  <a:pt x="2609" y="0"/>
                </a:lnTo>
                <a:lnTo>
                  <a:pt x="2659" y="0"/>
                </a:lnTo>
                <a:lnTo>
                  <a:pt x="2710" y="13"/>
                </a:lnTo>
                <a:lnTo>
                  <a:pt x="2760" y="13"/>
                </a:lnTo>
                <a:lnTo>
                  <a:pt x="2810" y="38"/>
                </a:lnTo>
                <a:lnTo>
                  <a:pt x="2848" y="63"/>
                </a:lnTo>
                <a:lnTo>
                  <a:pt x="2899" y="76"/>
                </a:lnTo>
                <a:lnTo>
                  <a:pt x="2924" y="114"/>
                </a:lnTo>
                <a:lnTo>
                  <a:pt x="2962" y="139"/>
                </a:lnTo>
                <a:lnTo>
                  <a:pt x="2974" y="164"/>
                </a:lnTo>
                <a:lnTo>
                  <a:pt x="2987" y="189"/>
                </a:lnTo>
                <a:lnTo>
                  <a:pt x="2987" y="202"/>
                </a:lnTo>
                <a:lnTo>
                  <a:pt x="2974" y="227"/>
                </a:lnTo>
                <a:lnTo>
                  <a:pt x="2962" y="227"/>
                </a:lnTo>
                <a:lnTo>
                  <a:pt x="2949" y="227"/>
                </a:lnTo>
                <a:lnTo>
                  <a:pt x="2924" y="239"/>
                </a:lnTo>
                <a:lnTo>
                  <a:pt x="2899" y="239"/>
                </a:lnTo>
                <a:lnTo>
                  <a:pt x="2873" y="239"/>
                </a:lnTo>
                <a:lnTo>
                  <a:pt x="2836" y="239"/>
                </a:lnTo>
                <a:lnTo>
                  <a:pt x="2798" y="252"/>
                </a:lnTo>
                <a:lnTo>
                  <a:pt x="2747" y="252"/>
                </a:lnTo>
                <a:lnTo>
                  <a:pt x="2697" y="252"/>
                </a:lnTo>
                <a:lnTo>
                  <a:pt x="2647" y="252"/>
                </a:lnTo>
                <a:lnTo>
                  <a:pt x="2584" y="252"/>
                </a:lnTo>
                <a:lnTo>
                  <a:pt x="2521" y="265"/>
                </a:lnTo>
                <a:lnTo>
                  <a:pt x="2445" y="265"/>
                </a:lnTo>
                <a:lnTo>
                  <a:pt x="2369" y="265"/>
                </a:lnTo>
                <a:lnTo>
                  <a:pt x="2294" y="265"/>
                </a:lnTo>
                <a:lnTo>
                  <a:pt x="2130" y="277"/>
                </a:lnTo>
                <a:lnTo>
                  <a:pt x="1966" y="290"/>
                </a:lnTo>
                <a:lnTo>
                  <a:pt x="1802" y="302"/>
                </a:lnTo>
                <a:lnTo>
                  <a:pt x="1638" y="315"/>
                </a:lnTo>
                <a:lnTo>
                  <a:pt x="1474" y="328"/>
                </a:lnTo>
                <a:lnTo>
                  <a:pt x="1311" y="353"/>
                </a:lnTo>
                <a:lnTo>
                  <a:pt x="1159" y="365"/>
                </a:lnTo>
                <a:lnTo>
                  <a:pt x="995" y="390"/>
                </a:lnTo>
                <a:lnTo>
                  <a:pt x="920" y="403"/>
                </a:lnTo>
                <a:lnTo>
                  <a:pt x="857" y="416"/>
                </a:lnTo>
                <a:lnTo>
                  <a:pt x="781" y="428"/>
                </a:lnTo>
                <a:lnTo>
                  <a:pt x="718" y="441"/>
                </a:lnTo>
                <a:lnTo>
                  <a:pt x="668" y="453"/>
                </a:lnTo>
                <a:lnTo>
                  <a:pt x="605" y="453"/>
                </a:lnTo>
                <a:lnTo>
                  <a:pt x="554" y="466"/>
                </a:lnTo>
                <a:lnTo>
                  <a:pt x="504" y="466"/>
                </a:lnTo>
                <a:lnTo>
                  <a:pt x="466" y="479"/>
                </a:lnTo>
                <a:lnTo>
                  <a:pt x="428" y="479"/>
                </a:lnTo>
                <a:lnTo>
                  <a:pt x="390" y="491"/>
                </a:lnTo>
                <a:lnTo>
                  <a:pt x="365" y="491"/>
                </a:lnTo>
                <a:lnTo>
                  <a:pt x="340" y="491"/>
                </a:lnTo>
                <a:lnTo>
                  <a:pt x="315" y="491"/>
                </a:lnTo>
                <a:lnTo>
                  <a:pt x="302" y="491"/>
                </a:lnTo>
                <a:lnTo>
                  <a:pt x="290" y="491"/>
                </a:lnTo>
                <a:lnTo>
                  <a:pt x="239" y="491"/>
                </a:lnTo>
                <a:lnTo>
                  <a:pt x="201" y="479"/>
                </a:lnTo>
                <a:lnTo>
                  <a:pt x="151" y="466"/>
                </a:lnTo>
                <a:lnTo>
                  <a:pt x="101" y="453"/>
                </a:lnTo>
                <a:lnTo>
                  <a:pt x="75" y="441"/>
                </a:lnTo>
                <a:lnTo>
                  <a:pt x="63" y="428"/>
                </a:lnTo>
                <a:lnTo>
                  <a:pt x="38" y="416"/>
                </a:lnTo>
                <a:lnTo>
                  <a:pt x="25" y="403"/>
                </a:lnTo>
                <a:lnTo>
                  <a:pt x="12" y="403"/>
                </a:lnTo>
                <a:lnTo>
                  <a:pt x="0" y="390"/>
                </a:lnTo>
                <a:lnTo>
                  <a:pt x="0" y="378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</a:p>
        </p:txBody>
      </p:sp>
      <p:sp>
        <p:nvSpPr>
          <p:cNvPr id="10254" name="Freeform 14"/>
          <p:cNvSpPr/>
          <p:nvPr/>
        </p:nvSpPr>
        <p:spPr>
          <a:xfrm>
            <a:off x="4965700" y="1690688"/>
            <a:ext cx="2465388" cy="4476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710" y="126"/>
              </a:cxn>
              <a:cxn ang="0">
                <a:pos x="2836" y="214"/>
              </a:cxn>
              <a:cxn ang="0">
                <a:pos x="2899" y="265"/>
              </a:cxn>
              <a:cxn ang="0">
                <a:pos x="2911" y="303"/>
              </a:cxn>
              <a:cxn ang="0">
                <a:pos x="2899" y="340"/>
              </a:cxn>
              <a:cxn ang="0">
                <a:pos x="2861" y="353"/>
              </a:cxn>
              <a:cxn ang="0">
                <a:pos x="2798" y="365"/>
              </a:cxn>
              <a:cxn ang="0">
                <a:pos x="2697" y="391"/>
              </a:cxn>
              <a:cxn ang="0">
                <a:pos x="2571" y="466"/>
              </a:cxn>
              <a:cxn ang="0">
                <a:pos x="2420" y="579"/>
              </a:cxn>
              <a:cxn ang="0">
                <a:pos x="2294" y="668"/>
              </a:cxn>
              <a:cxn ang="0">
                <a:pos x="2231" y="705"/>
              </a:cxn>
              <a:cxn ang="0">
                <a:pos x="2218" y="680"/>
              </a:cxn>
              <a:cxn ang="0">
                <a:pos x="2243" y="617"/>
              </a:cxn>
              <a:cxn ang="0">
                <a:pos x="2306" y="491"/>
              </a:cxn>
              <a:cxn ang="0">
                <a:pos x="2369" y="365"/>
              </a:cxn>
              <a:cxn ang="0">
                <a:pos x="2407" y="290"/>
              </a:cxn>
              <a:cxn ang="0">
                <a:pos x="2395" y="240"/>
              </a:cxn>
              <a:cxn ang="0">
                <a:pos x="2332" y="214"/>
              </a:cxn>
              <a:cxn ang="0">
                <a:pos x="2243" y="214"/>
              </a:cxn>
              <a:cxn ang="0">
                <a:pos x="2092" y="227"/>
              </a:cxn>
              <a:cxn ang="0">
                <a:pos x="1916" y="252"/>
              </a:cxn>
              <a:cxn ang="0">
                <a:pos x="1676" y="277"/>
              </a:cxn>
              <a:cxn ang="0">
                <a:pos x="1512" y="303"/>
              </a:cxn>
              <a:cxn ang="0">
                <a:pos x="1285" y="328"/>
              </a:cxn>
              <a:cxn ang="0">
                <a:pos x="983" y="365"/>
              </a:cxn>
              <a:cxn ang="0">
                <a:pos x="605" y="403"/>
              </a:cxn>
              <a:cxn ang="0">
                <a:pos x="164" y="454"/>
              </a:cxn>
              <a:cxn ang="0">
                <a:pos x="25" y="340"/>
              </a:cxn>
              <a:cxn ang="0">
                <a:pos x="126" y="315"/>
              </a:cxn>
              <a:cxn ang="0">
                <a:pos x="290" y="303"/>
              </a:cxn>
              <a:cxn ang="0">
                <a:pos x="504" y="290"/>
              </a:cxn>
              <a:cxn ang="0">
                <a:pos x="794" y="265"/>
              </a:cxn>
              <a:cxn ang="0">
                <a:pos x="1159" y="214"/>
              </a:cxn>
              <a:cxn ang="0">
                <a:pos x="1525" y="164"/>
              </a:cxn>
              <a:cxn ang="0">
                <a:pos x="1840" y="126"/>
              </a:cxn>
              <a:cxn ang="0">
                <a:pos x="2079" y="101"/>
              </a:cxn>
              <a:cxn ang="0">
                <a:pos x="2256" y="76"/>
              </a:cxn>
              <a:cxn ang="0">
                <a:pos x="2344" y="51"/>
              </a:cxn>
              <a:cxn ang="0">
                <a:pos x="2382" y="0"/>
              </a:cxn>
              <a:cxn ang="0">
                <a:pos x="2470" y="13"/>
              </a:cxn>
              <a:cxn ang="0">
                <a:pos x="2596" y="63"/>
              </a:cxn>
            </a:cxnLst>
            <a:rect l="l" t="t" r="GT0" b="GT1"/>
            <a:pathLst>
              <a:path w="2911" h="705">
                <a:moveTo>
                  <a:pt x="2596" y="63"/>
                </a:moveTo>
                <a:lnTo>
                  <a:pt x="2659" y="89"/>
                </a:lnTo>
                <a:lnTo>
                  <a:pt x="2710" y="126"/>
                </a:lnTo>
                <a:lnTo>
                  <a:pt x="2760" y="151"/>
                </a:lnTo>
                <a:lnTo>
                  <a:pt x="2811" y="189"/>
                </a:lnTo>
                <a:lnTo>
                  <a:pt x="2836" y="214"/>
                </a:lnTo>
                <a:lnTo>
                  <a:pt x="2861" y="227"/>
                </a:lnTo>
                <a:lnTo>
                  <a:pt x="2874" y="240"/>
                </a:lnTo>
                <a:lnTo>
                  <a:pt x="2899" y="265"/>
                </a:lnTo>
                <a:lnTo>
                  <a:pt x="2899" y="277"/>
                </a:lnTo>
                <a:lnTo>
                  <a:pt x="2911" y="290"/>
                </a:lnTo>
                <a:lnTo>
                  <a:pt x="2911" y="303"/>
                </a:lnTo>
                <a:lnTo>
                  <a:pt x="2911" y="315"/>
                </a:lnTo>
                <a:lnTo>
                  <a:pt x="2911" y="328"/>
                </a:lnTo>
                <a:lnTo>
                  <a:pt x="2899" y="340"/>
                </a:lnTo>
                <a:lnTo>
                  <a:pt x="2886" y="353"/>
                </a:lnTo>
                <a:lnTo>
                  <a:pt x="2861" y="353"/>
                </a:lnTo>
                <a:lnTo>
                  <a:pt x="2848" y="353"/>
                </a:lnTo>
                <a:lnTo>
                  <a:pt x="2823" y="365"/>
                </a:lnTo>
                <a:lnTo>
                  <a:pt x="2798" y="365"/>
                </a:lnTo>
                <a:lnTo>
                  <a:pt x="2773" y="365"/>
                </a:lnTo>
                <a:lnTo>
                  <a:pt x="2735" y="365"/>
                </a:lnTo>
                <a:lnTo>
                  <a:pt x="2697" y="391"/>
                </a:lnTo>
                <a:lnTo>
                  <a:pt x="2659" y="403"/>
                </a:lnTo>
                <a:lnTo>
                  <a:pt x="2621" y="428"/>
                </a:lnTo>
                <a:lnTo>
                  <a:pt x="2571" y="466"/>
                </a:lnTo>
                <a:lnTo>
                  <a:pt x="2521" y="504"/>
                </a:lnTo>
                <a:lnTo>
                  <a:pt x="2470" y="542"/>
                </a:lnTo>
                <a:lnTo>
                  <a:pt x="2420" y="579"/>
                </a:lnTo>
                <a:lnTo>
                  <a:pt x="2369" y="617"/>
                </a:lnTo>
                <a:lnTo>
                  <a:pt x="2332" y="642"/>
                </a:lnTo>
                <a:lnTo>
                  <a:pt x="2294" y="668"/>
                </a:lnTo>
                <a:lnTo>
                  <a:pt x="2269" y="693"/>
                </a:lnTo>
                <a:lnTo>
                  <a:pt x="2243" y="705"/>
                </a:lnTo>
                <a:lnTo>
                  <a:pt x="2231" y="705"/>
                </a:lnTo>
                <a:lnTo>
                  <a:pt x="2218" y="705"/>
                </a:lnTo>
                <a:lnTo>
                  <a:pt x="2218" y="693"/>
                </a:lnTo>
                <a:lnTo>
                  <a:pt x="2218" y="680"/>
                </a:lnTo>
                <a:lnTo>
                  <a:pt x="2218" y="668"/>
                </a:lnTo>
                <a:lnTo>
                  <a:pt x="2218" y="642"/>
                </a:lnTo>
                <a:lnTo>
                  <a:pt x="2243" y="617"/>
                </a:lnTo>
                <a:lnTo>
                  <a:pt x="2256" y="579"/>
                </a:lnTo>
                <a:lnTo>
                  <a:pt x="2281" y="542"/>
                </a:lnTo>
                <a:lnTo>
                  <a:pt x="2306" y="491"/>
                </a:lnTo>
                <a:lnTo>
                  <a:pt x="2332" y="454"/>
                </a:lnTo>
                <a:lnTo>
                  <a:pt x="2357" y="403"/>
                </a:lnTo>
                <a:lnTo>
                  <a:pt x="2369" y="365"/>
                </a:lnTo>
                <a:lnTo>
                  <a:pt x="2382" y="340"/>
                </a:lnTo>
                <a:lnTo>
                  <a:pt x="2395" y="303"/>
                </a:lnTo>
                <a:lnTo>
                  <a:pt x="2407" y="290"/>
                </a:lnTo>
                <a:lnTo>
                  <a:pt x="2407" y="265"/>
                </a:lnTo>
                <a:lnTo>
                  <a:pt x="2395" y="252"/>
                </a:lnTo>
                <a:lnTo>
                  <a:pt x="2395" y="240"/>
                </a:lnTo>
                <a:lnTo>
                  <a:pt x="2382" y="227"/>
                </a:lnTo>
                <a:lnTo>
                  <a:pt x="2357" y="227"/>
                </a:lnTo>
                <a:lnTo>
                  <a:pt x="2332" y="214"/>
                </a:lnTo>
                <a:lnTo>
                  <a:pt x="2306" y="214"/>
                </a:lnTo>
                <a:lnTo>
                  <a:pt x="2269" y="214"/>
                </a:lnTo>
                <a:lnTo>
                  <a:pt x="2243" y="214"/>
                </a:lnTo>
                <a:lnTo>
                  <a:pt x="2193" y="214"/>
                </a:lnTo>
                <a:lnTo>
                  <a:pt x="2142" y="227"/>
                </a:lnTo>
                <a:lnTo>
                  <a:pt x="2092" y="227"/>
                </a:lnTo>
                <a:lnTo>
                  <a:pt x="2042" y="240"/>
                </a:lnTo>
                <a:lnTo>
                  <a:pt x="1979" y="240"/>
                </a:lnTo>
                <a:lnTo>
                  <a:pt x="1916" y="252"/>
                </a:lnTo>
                <a:lnTo>
                  <a:pt x="1840" y="265"/>
                </a:lnTo>
                <a:lnTo>
                  <a:pt x="1764" y="265"/>
                </a:lnTo>
                <a:lnTo>
                  <a:pt x="1676" y="277"/>
                </a:lnTo>
                <a:lnTo>
                  <a:pt x="1638" y="290"/>
                </a:lnTo>
                <a:lnTo>
                  <a:pt x="1575" y="290"/>
                </a:lnTo>
                <a:lnTo>
                  <a:pt x="1512" y="303"/>
                </a:lnTo>
                <a:lnTo>
                  <a:pt x="1449" y="315"/>
                </a:lnTo>
                <a:lnTo>
                  <a:pt x="1374" y="315"/>
                </a:lnTo>
                <a:lnTo>
                  <a:pt x="1285" y="328"/>
                </a:lnTo>
                <a:lnTo>
                  <a:pt x="1197" y="340"/>
                </a:lnTo>
                <a:lnTo>
                  <a:pt x="1096" y="353"/>
                </a:lnTo>
                <a:lnTo>
                  <a:pt x="983" y="365"/>
                </a:lnTo>
                <a:lnTo>
                  <a:pt x="869" y="378"/>
                </a:lnTo>
                <a:lnTo>
                  <a:pt x="743" y="391"/>
                </a:lnTo>
                <a:lnTo>
                  <a:pt x="605" y="403"/>
                </a:lnTo>
                <a:lnTo>
                  <a:pt x="466" y="416"/>
                </a:lnTo>
                <a:lnTo>
                  <a:pt x="315" y="441"/>
                </a:lnTo>
                <a:lnTo>
                  <a:pt x="164" y="454"/>
                </a:lnTo>
                <a:lnTo>
                  <a:pt x="0" y="466"/>
                </a:lnTo>
                <a:lnTo>
                  <a:pt x="0" y="340"/>
                </a:lnTo>
                <a:lnTo>
                  <a:pt x="25" y="340"/>
                </a:lnTo>
                <a:lnTo>
                  <a:pt x="50" y="328"/>
                </a:lnTo>
                <a:lnTo>
                  <a:pt x="88" y="328"/>
                </a:lnTo>
                <a:lnTo>
                  <a:pt x="126" y="315"/>
                </a:lnTo>
                <a:lnTo>
                  <a:pt x="176" y="315"/>
                </a:lnTo>
                <a:lnTo>
                  <a:pt x="227" y="303"/>
                </a:lnTo>
                <a:lnTo>
                  <a:pt x="290" y="303"/>
                </a:lnTo>
                <a:lnTo>
                  <a:pt x="353" y="303"/>
                </a:lnTo>
                <a:lnTo>
                  <a:pt x="428" y="290"/>
                </a:lnTo>
                <a:lnTo>
                  <a:pt x="504" y="290"/>
                </a:lnTo>
                <a:lnTo>
                  <a:pt x="592" y="277"/>
                </a:lnTo>
                <a:lnTo>
                  <a:pt x="693" y="265"/>
                </a:lnTo>
                <a:lnTo>
                  <a:pt x="794" y="265"/>
                </a:lnTo>
                <a:lnTo>
                  <a:pt x="907" y="240"/>
                </a:lnTo>
                <a:lnTo>
                  <a:pt x="1021" y="227"/>
                </a:lnTo>
                <a:lnTo>
                  <a:pt x="1159" y="214"/>
                </a:lnTo>
                <a:lnTo>
                  <a:pt x="1285" y="202"/>
                </a:lnTo>
                <a:lnTo>
                  <a:pt x="1411" y="177"/>
                </a:lnTo>
                <a:lnTo>
                  <a:pt x="1525" y="164"/>
                </a:lnTo>
                <a:lnTo>
                  <a:pt x="1638" y="151"/>
                </a:lnTo>
                <a:lnTo>
                  <a:pt x="1739" y="139"/>
                </a:lnTo>
                <a:lnTo>
                  <a:pt x="1840" y="126"/>
                </a:lnTo>
                <a:lnTo>
                  <a:pt x="1928" y="126"/>
                </a:lnTo>
                <a:lnTo>
                  <a:pt x="2004" y="114"/>
                </a:lnTo>
                <a:lnTo>
                  <a:pt x="2079" y="101"/>
                </a:lnTo>
                <a:lnTo>
                  <a:pt x="2155" y="89"/>
                </a:lnTo>
                <a:lnTo>
                  <a:pt x="2206" y="89"/>
                </a:lnTo>
                <a:lnTo>
                  <a:pt x="2256" y="76"/>
                </a:lnTo>
                <a:lnTo>
                  <a:pt x="2294" y="63"/>
                </a:lnTo>
                <a:lnTo>
                  <a:pt x="2319" y="51"/>
                </a:lnTo>
                <a:lnTo>
                  <a:pt x="2344" y="51"/>
                </a:lnTo>
                <a:lnTo>
                  <a:pt x="2357" y="38"/>
                </a:lnTo>
                <a:lnTo>
                  <a:pt x="2369" y="13"/>
                </a:lnTo>
                <a:lnTo>
                  <a:pt x="2382" y="0"/>
                </a:lnTo>
                <a:lnTo>
                  <a:pt x="2407" y="0"/>
                </a:lnTo>
                <a:lnTo>
                  <a:pt x="2432" y="0"/>
                </a:lnTo>
                <a:lnTo>
                  <a:pt x="2470" y="13"/>
                </a:lnTo>
                <a:lnTo>
                  <a:pt x="2508" y="26"/>
                </a:lnTo>
                <a:lnTo>
                  <a:pt x="2558" y="38"/>
                </a:lnTo>
                <a:lnTo>
                  <a:pt x="2596" y="63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 fill="hold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 fill="hold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 fill="hold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 fill="hold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 fill="hold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 fill="hold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 fill="hold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 fill="hold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7" grpId="0"/>
      <p:bldP spid="10248" grpId="0"/>
      <p:bldP spid="10249" grpId="0"/>
      <p:bldP spid="10250" grpId="0"/>
      <p:bldP spid="10251" grpId="0"/>
      <p:bldP spid="10252" grpId="0"/>
      <p:bldP spid="10253" grpId="0"/>
      <p:bldP spid="10254" grpId="0"/>
    </p:bldLst>
  </p:timing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84553"/>
  <p:tag name="KSO_WM_TEMPLATE_JOB_ID" val="2"/>
  <p:tag name="KSO_WM_TEMPLATE_OUTLINE_ID" val="15"/>
  <p:tag name="KSO_WM_TEMPLATE_SCENE_ID" val="1"/>
  <p:tag name="KSO_WM_TEMPLATE_THUMBS_INDEX" val="1、6、10、14、20、26、27、28、29、31"/>
  <p:tag name="KSO_WM_TEMPLATE_TOPIC_DEFAULT" val="1"/>
  <p:tag name="KSO_WM_TEMPLATE_TOPIC_ID" val="2869567"/>
</p:tagLst>
</file>

<file path=ppt/tags/tag4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Office 主题">
  <a:themeElements>
    <a:clrScheme name="自定义 21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2420</Words>
  <Application>WPS 演示</Application>
  <PresentationFormat/>
  <Paragraphs>220</Paragraphs>
  <Slides>32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6" baseType="lpstr">
      <vt:lpstr>Arial</vt:lpstr>
      <vt:lpstr>宋体</vt:lpstr>
      <vt:lpstr>Wingdings</vt:lpstr>
      <vt:lpstr>微软雅黑</vt:lpstr>
      <vt:lpstr>黑体</vt:lpstr>
      <vt:lpstr>Calibri</vt:lpstr>
      <vt:lpstr>仿宋_GB2312</vt:lpstr>
      <vt:lpstr>仿宋</vt:lpstr>
      <vt:lpstr>Arial Unicode MS</vt:lpstr>
      <vt:lpstr>楷体_GB2312</vt:lpstr>
      <vt:lpstr>新宋体</vt:lpstr>
      <vt:lpstr>Times New Roman</vt:lpstr>
      <vt:lpstr>华文楷体</vt:lpstr>
      <vt:lpstr>Office 主题</vt:lpstr>
      <vt:lpstr>明天要远足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 词语辨析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谢谢观看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2021-02-13T00:42:00Z</cp:lastPrinted>
  <dcterms:created xsi:type="dcterms:W3CDTF">2021-02-13T00:42:00Z</dcterms:created>
  <dcterms:modified xsi:type="dcterms:W3CDTF">2021-07-30T03:21:26Z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